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50"/>
  </p:notesMasterIdLst>
  <p:sldIdLst>
    <p:sldId id="284" r:id="rId5"/>
    <p:sldId id="285" r:id="rId6"/>
    <p:sldId id="289" r:id="rId7"/>
    <p:sldId id="290" r:id="rId8"/>
    <p:sldId id="291" r:id="rId9"/>
    <p:sldId id="298" r:id="rId10"/>
    <p:sldId id="299" r:id="rId11"/>
    <p:sldId id="320" r:id="rId12"/>
    <p:sldId id="292" r:id="rId13"/>
    <p:sldId id="293" r:id="rId14"/>
    <p:sldId id="294" r:id="rId15"/>
    <p:sldId id="295" r:id="rId16"/>
    <p:sldId id="301" r:id="rId17"/>
    <p:sldId id="302" r:id="rId18"/>
    <p:sldId id="258" r:id="rId19"/>
    <p:sldId id="268" r:id="rId20"/>
    <p:sldId id="269" r:id="rId21"/>
    <p:sldId id="270" r:id="rId22"/>
    <p:sldId id="271" r:id="rId23"/>
    <p:sldId id="278" r:id="rId24"/>
    <p:sldId id="279" r:id="rId25"/>
    <p:sldId id="280" r:id="rId26"/>
    <p:sldId id="282" r:id="rId27"/>
    <p:sldId id="283" r:id="rId28"/>
    <p:sldId id="281" r:id="rId29"/>
    <p:sldId id="286" r:id="rId30"/>
    <p:sldId id="287" r:id="rId31"/>
    <p:sldId id="288" r:id="rId32"/>
    <p:sldId id="297" r:id="rId33"/>
    <p:sldId id="321" r:id="rId34"/>
    <p:sldId id="303" r:id="rId35"/>
    <p:sldId id="304" r:id="rId36"/>
    <p:sldId id="305" r:id="rId37"/>
    <p:sldId id="306" r:id="rId38"/>
    <p:sldId id="307" r:id="rId39"/>
    <p:sldId id="311" r:id="rId40"/>
    <p:sldId id="322" r:id="rId41"/>
    <p:sldId id="323" r:id="rId42"/>
    <p:sldId id="324" r:id="rId43"/>
    <p:sldId id="312" r:id="rId44"/>
    <p:sldId id="314" r:id="rId45"/>
    <p:sldId id="315" r:id="rId46"/>
    <p:sldId id="326" r:id="rId47"/>
    <p:sldId id="327" r:id="rId48"/>
    <p:sldId id="27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59FCFAC-717F-4FA3-BECC-E7AB25A314B7}">
          <p14:sldIdLst>
            <p14:sldId id="284"/>
            <p14:sldId id="285"/>
            <p14:sldId id="289"/>
            <p14:sldId id="290"/>
            <p14:sldId id="291"/>
            <p14:sldId id="298"/>
            <p14:sldId id="299"/>
            <p14:sldId id="320"/>
            <p14:sldId id="292"/>
            <p14:sldId id="293"/>
            <p14:sldId id="294"/>
            <p14:sldId id="295"/>
            <p14:sldId id="301"/>
            <p14:sldId id="302"/>
            <p14:sldId id="258"/>
            <p14:sldId id="268"/>
            <p14:sldId id="269"/>
            <p14:sldId id="270"/>
            <p14:sldId id="271"/>
            <p14:sldId id="278"/>
            <p14:sldId id="279"/>
            <p14:sldId id="280"/>
            <p14:sldId id="282"/>
            <p14:sldId id="283"/>
            <p14:sldId id="281"/>
            <p14:sldId id="286"/>
            <p14:sldId id="287"/>
            <p14:sldId id="288"/>
            <p14:sldId id="297"/>
            <p14:sldId id="321"/>
            <p14:sldId id="303"/>
            <p14:sldId id="304"/>
            <p14:sldId id="305"/>
            <p14:sldId id="306"/>
            <p14:sldId id="307"/>
            <p14:sldId id="311"/>
            <p14:sldId id="322"/>
            <p14:sldId id="323"/>
            <p14:sldId id="324"/>
            <p14:sldId id="312"/>
            <p14:sldId id="314"/>
            <p14:sldId id="315"/>
            <p14:sldId id="326"/>
            <p14:sldId id="327"/>
          </p14:sldIdLst>
        </p14:section>
        <p14:section name="Untitled Section" id="{4ECAC7F2-E9E6-4701-B9DE-973F811E87C6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6C8"/>
    <a:srgbClr val="93D7C2"/>
    <a:srgbClr val="D56315"/>
    <a:srgbClr val="3DC78F"/>
    <a:srgbClr val="0072C7"/>
    <a:srgbClr val="2C567A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7" autoAdjust="0"/>
    <p:restoredTop sz="81743" autoAdjust="0"/>
  </p:normalViewPr>
  <p:slideViewPr>
    <p:cSldViewPr snapToGrid="0" showGuides="1">
      <p:cViewPr varScale="1">
        <p:scale>
          <a:sx n="79" d="100"/>
          <a:sy n="79" d="100"/>
        </p:scale>
        <p:origin x="898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34E1B-F75D-4836-86E9-0C40E8114B1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5C1F8F00-A0BE-4510-A7A6-C14EE4BBC98E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Different Results Desired</a:t>
          </a:r>
        </a:p>
      </dgm:t>
    </dgm:pt>
    <dgm:pt modelId="{B26A8328-CE63-464C-907B-0D98AE416612}" type="parTrans" cxnId="{3E93EBC8-DE36-4DE4-ADE6-0B9A83708B24}">
      <dgm:prSet/>
      <dgm:spPr/>
      <dgm:t>
        <a:bodyPr/>
        <a:lstStyle/>
        <a:p>
          <a:endParaRPr lang="en-US"/>
        </a:p>
      </dgm:t>
    </dgm:pt>
    <dgm:pt modelId="{7FEC21C7-833E-487D-9878-B553A57FA811}" type="sibTrans" cxnId="{3E93EBC8-DE36-4DE4-ADE6-0B9A83708B24}">
      <dgm:prSet/>
      <dgm:spPr/>
      <dgm:t>
        <a:bodyPr/>
        <a:lstStyle/>
        <a:p>
          <a:endParaRPr lang="en-US"/>
        </a:p>
      </dgm:t>
    </dgm:pt>
    <dgm:pt modelId="{B997A5A5-5E4E-484A-9E02-DF863736F7F5}">
      <dgm:prSet phldrT="[Text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Change Questions </a:t>
          </a:r>
        </a:p>
      </dgm:t>
    </dgm:pt>
    <dgm:pt modelId="{2324E4CE-E9E1-4B43-91E6-3E06CECCC53E}" type="parTrans" cxnId="{DD02916F-0485-481C-95B4-3D35D7DFAC2E}">
      <dgm:prSet/>
      <dgm:spPr/>
      <dgm:t>
        <a:bodyPr/>
        <a:lstStyle/>
        <a:p>
          <a:endParaRPr lang="en-US"/>
        </a:p>
      </dgm:t>
    </dgm:pt>
    <dgm:pt modelId="{9E317E28-39D0-4899-A7E2-919827D76E8A}" type="sibTrans" cxnId="{DD02916F-0485-481C-95B4-3D35D7DFAC2E}">
      <dgm:prSet/>
      <dgm:spPr/>
      <dgm:t>
        <a:bodyPr/>
        <a:lstStyle/>
        <a:p>
          <a:endParaRPr lang="en-US"/>
        </a:p>
      </dgm:t>
    </dgm:pt>
    <dgm:pt modelId="{9695E74A-771D-4774-8AB5-1D1EE6FBA4F4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Results</a:t>
          </a:r>
        </a:p>
      </dgm:t>
    </dgm:pt>
    <dgm:pt modelId="{789814E0-5EAD-4131-8702-4576C41602A8}" type="parTrans" cxnId="{587AA3DB-B5BF-4C9A-AEFE-B4AE11E6EA3B}">
      <dgm:prSet/>
      <dgm:spPr/>
      <dgm:t>
        <a:bodyPr/>
        <a:lstStyle/>
        <a:p>
          <a:endParaRPr lang="en-US"/>
        </a:p>
      </dgm:t>
    </dgm:pt>
    <dgm:pt modelId="{7A2DF5CF-B1A7-4241-8277-3285465CCC00}" type="sibTrans" cxnId="{587AA3DB-B5BF-4C9A-AEFE-B4AE11E6EA3B}">
      <dgm:prSet/>
      <dgm:spPr/>
      <dgm:t>
        <a:bodyPr/>
        <a:lstStyle/>
        <a:p>
          <a:endParaRPr lang="en-US"/>
        </a:p>
      </dgm:t>
    </dgm:pt>
    <dgm:pt modelId="{14F84E03-7A45-49C2-88EC-4B2A5A4BE560}" type="pres">
      <dgm:prSet presAssocID="{A2F34E1B-F75D-4836-86E9-0C40E8114B1F}" presName="linearFlow" presStyleCnt="0">
        <dgm:presLayoutVars>
          <dgm:dir/>
          <dgm:resizeHandles val="exact"/>
        </dgm:presLayoutVars>
      </dgm:prSet>
      <dgm:spPr/>
    </dgm:pt>
    <dgm:pt modelId="{8B1BF4CF-378D-4CDD-A0A9-80C67DE7B19C}" type="pres">
      <dgm:prSet presAssocID="{5C1F8F00-A0BE-4510-A7A6-C14EE4BBC98E}" presName="node" presStyleLbl="node1" presStyleIdx="0" presStyleCnt="3" custScaleX="87956" custScaleY="90702">
        <dgm:presLayoutVars>
          <dgm:bulletEnabled val="1"/>
        </dgm:presLayoutVars>
      </dgm:prSet>
      <dgm:spPr/>
    </dgm:pt>
    <dgm:pt modelId="{9E138F2D-4B69-4AE4-807E-8762E5B9EFDB}" type="pres">
      <dgm:prSet presAssocID="{7FEC21C7-833E-487D-9878-B553A57FA811}" presName="spacerL" presStyleCnt="0"/>
      <dgm:spPr/>
    </dgm:pt>
    <dgm:pt modelId="{A208B09D-A81D-44DA-852A-32A26457B817}" type="pres">
      <dgm:prSet presAssocID="{7FEC21C7-833E-487D-9878-B553A57FA811}" presName="sibTrans" presStyleLbl="sibTrans2D1" presStyleIdx="0" presStyleCnt="2"/>
      <dgm:spPr/>
    </dgm:pt>
    <dgm:pt modelId="{DC161ABC-D343-4EAC-A066-2B51B5934DA3}" type="pres">
      <dgm:prSet presAssocID="{7FEC21C7-833E-487D-9878-B553A57FA811}" presName="spacerR" presStyleCnt="0"/>
      <dgm:spPr/>
    </dgm:pt>
    <dgm:pt modelId="{58537472-32DD-4BC0-8FC7-74BAED683F5F}" type="pres">
      <dgm:prSet presAssocID="{B997A5A5-5E4E-484A-9E02-DF863736F7F5}" presName="node" presStyleLbl="node1" presStyleIdx="1" presStyleCnt="3" custScaleX="97596" custScaleY="92996">
        <dgm:presLayoutVars>
          <dgm:bulletEnabled val="1"/>
        </dgm:presLayoutVars>
      </dgm:prSet>
      <dgm:spPr/>
    </dgm:pt>
    <dgm:pt modelId="{91948983-1F11-47B2-AD91-AC0831D53F99}" type="pres">
      <dgm:prSet presAssocID="{9E317E28-39D0-4899-A7E2-919827D76E8A}" presName="spacerL" presStyleCnt="0"/>
      <dgm:spPr/>
    </dgm:pt>
    <dgm:pt modelId="{DDB9F787-265C-4FA7-8948-5010B9232281}" type="pres">
      <dgm:prSet presAssocID="{9E317E28-39D0-4899-A7E2-919827D76E8A}" presName="sibTrans" presStyleLbl="sibTrans2D1" presStyleIdx="1" presStyleCnt="2"/>
      <dgm:spPr/>
    </dgm:pt>
    <dgm:pt modelId="{B70F4F10-2BC3-4663-95E7-1D1F0195DEC0}" type="pres">
      <dgm:prSet presAssocID="{9E317E28-39D0-4899-A7E2-919827D76E8A}" presName="spacerR" presStyleCnt="0"/>
      <dgm:spPr/>
    </dgm:pt>
    <dgm:pt modelId="{67507909-21D0-4B54-B0AD-7EDF29677AC3}" type="pres">
      <dgm:prSet presAssocID="{9695E74A-771D-4774-8AB5-1D1EE6FBA4F4}" presName="node" presStyleLbl="node1" presStyleIdx="2" presStyleCnt="3">
        <dgm:presLayoutVars>
          <dgm:bulletEnabled val="1"/>
        </dgm:presLayoutVars>
      </dgm:prSet>
      <dgm:spPr/>
    </dgm:pt>
  </dgm:ptLst>
  <dgm:cxnLst>
    <dgm:cxn modelId="{C4A6950F-A655-4221-A7F4-942D4DC7EEEA}" type="presOf" srcId="{9E317E28-39D0-4899-A7E2-919827D76E8A}" destId="{DDB9F787-265C-4FA7-8948-5010B9232281}" srcOrd="0" destOrd="0" presId="urn:microsoft.com/office/officeart/2005/8/layout/equation1"/>
    <dgm:cxn modelId="{6FAA602F-72BF-46D5-B1F5-FDFD707D6948}" type="presOf" srcId="{9695E74A-771D-4774-8AB5-1D1EE6FBA4F4}" destId="{67507909-21D0-4B54-B0AD-7EDF29677AC3}" srcOrd="0" destOrd="0" presId="urn:microsoft.com/office/officeart/2005/8/layout/equation1"/>
    <dgm:cxn modelId="{CC33FB46-433F-4154-8AB9-D3598C927AD4}" type="presOf" srcId="{7FEC21C7-833E-487D-9878-B553A57FA811}" destId="{A208B09D-A81D-44DA-852A-32A26457B817}" srcOrd="0" destOrd="0" presId="urn:microsoft.com/office/officeart/2005/8/layout/equation1"/>
    <dgm:cxn modelId="{E86B4B4C-3531-47E4-953F-D28D3F7B1723}" type="presOf" srcId="{B997A5A5-5E4E-484A-9E02-DF863736F7F5}" destId="{58537472-32DD-4BC0-8FC7-74BAED683F5F}" srcOrd="0" destOrd="0" presId="urn:microsoft.com/office/officeart/2005/8/layout/equation1"/>
    <dgm:cxn modelId="{DD02916F-0485-481C-95B4-3D35D7DFAC2E}" srcId="{A2F34E1B-F75D-4836-86E9-0C40E8114B1F}" destId="{B997A5A5-5E4E-484A-9E02-DF863736F7F5}" srcOrd="1" destOrd="0" parTransId="{2324E4CE-E9E1-4B43-91E6-3E06CECCC53E}" sibTransId="{9E317E28-39D0-4899-A7E2-919827D76E8A}"/>
    <dgm:cxn modelId="{40D52F75-561C-47B4-8BF4-E72D78964F47}" type="presOf" srcId="{A2F34E1B-F75D-4836-86E9-0C40E8114B1F}" destId="{14F84E03-7A45-49C2-88EC-4B2A5A4BE560}" srcOrd="0" destOrd="0" presId="urn:microsoft.com/office/officeart/2005/8/layout/equation1"/>
    <dgm:cxn modelId="{3E93EBC8-DE36-4DE4-ADE6-0B9A83708B24}" srcId="{A2F34E1B-F75D-4836-86E9-0C40E8114B1F}" destId="{5C1F8F00-A0BE-4510-A7A6-C14EE4BBC98E}" srcOrd="0" destOrd="0" parTransId="{B26A8328-CE63-464C-907B-0D98AE416612}" sibTransId="{7FEC21C7-833E-487D-9878-B553A57FA811}"/>
    <dgm:cxn modelId="{587AA3DB-B5BF-4C9A-AEFE-B4AE11E6EA3B}" srcId="{A2F34E1B-F75D-4836-86E9-0C40E8114B1F}" destId="{9695E74A-771D-4774-8AB5-1D1EE6FBA4F4}" srcOrd="2" destOrd="0" parTransId="{789814E0-5EAD-4131-8702-4576C41602A8}" sibTransId="{7A2DF5CF-B1A7-4241-8277-3285465CCC00}"/>
    <dgm:cxn modelId="{00AB76E2-6BB5-4BAC-A0D1-18F1C48B3722}" type="presOf" srcId="{5C1F8F00-A0BE-4510-A7A6-C14EE4BBC98E}" destId="{8B1BF4CF-378D-4CDD-A0A9-80C67DE7B19C}" srcOrd="0" destOrd="0" presId="urn:microsoft.com/office/officeart/2005/8/layout/equation1"/>
    <dgm:cxn modelId="{C3CE1FD9-D72C-48CB-BF2E-D2B0D61F9946}" type="presParOf" srcId="{14F84E03-7A45-49C2-88EC-4B2A5A4BE560}" destId="{8B1BF4CF-378D-4CDD-A0A9-80C67DE7B19C}" srcOrd="0" destOrd="0" presId="urn:microsoft.com/office/officeart/2005/8/layout/equation1"/>
    <dgm:cxn modelId="{6F6B78C4-DEF6-43C1-9B8D-9F594850E145}" type="presParOf" srcId="{14F84E03-7A45-49C2-88EC-4B2A5A4BE560}" destId="{9E138F2D-4B69-4AE4-807E-8762E5B9EFDB}" srcOrd="1" destOrd="0" presId="urn:microsoft.com/office/officeart/2005/8/layout/equation1"/>
    <dgm:cxn modelId="{F726B7AC-FDEA-4319-9BDB-E25FBF714E06}" type="presParOf" srcId="{14F84E03-7A45-49C2-88EC-4B2A5A4BE560}" destId="{A208B09D-A81D-44DA-852A-32A26457B817}" srcOrd="2" destOrd="0" presId="urn:microsoft.com/office/officeart/2005/8/layout/equation1"/>
    <dgm:cxn modelId="{75B0B101-DCEA-4DE1-BBF3-2B8178A8AF3F}" type="presParOf" srcId="{14F84E03-7A45-49C2-88EC-4B2A5A4BE560}" destId="{DC161ABC-D343-4EAC-A066-2B51B5934DA3}" srcOrd="3" destOrd="0" presId="urn:microsoft.com/office/officeart/2005/8/layout/equation1"/>
    <dgm:cxn modelId="{2D97DBC9-4342-4B9A-9B4D-379B5BE9F8F5}" type="presParOf" srcId="{14F84E03-7A45-49C2-88EC-4B2A5A4BE560}" destId="{58537472-32DD-4BC0-8FC7-74BAED683F5F}" srcOrd="4" destOrd="0" presId="urn:microsoft.com/office/officeart/2005/8/layout/equation1"/>
    <dgm:cxn modelId="{5CE34948-78B7-4834-B476-93D0651BD291}" type="presParOf" srcId="{14F84E03-7A45-49C2-88EC-4B2A5A4BE560}" destId="{91948983-1F11-47B2-AD91-AC0831D53F99}" srcOrd="5" destOrd="0" presId="urn:microsoft.com/office/officeart/2005/8/layout/equation1"/>
    <dgm:cxn modelId="{19E8192A-7FC0-43D9-84CA-0A9383726B07}" type="presParOf" srcId="{14F84E03-7A45-49C2-88EC-4B2A5A4BE560}" destId="{DDB9F787-265C-4FA7-8948-5010B9232281}" srcOrd="6" destOrd="0" presId="urn:microsoft.com/office/officeart/2005/8/layout/equation1"/>
    <dgm:cxn modelId="{EE93A223-1DBD-4A62-BCCF-342272AE683C}" type="presParOf" srcId="{14F84E03-7A45-49C2-88EC-4B2A5A4BE560}" destId="{B70F4F10-2BC3-4663-95E7-1D1F0195DEC0}" srcOrd="7" destOrd="0" presId="urn:microsoft.com/office/officeart/2005/8/layout/equation1"/>
    <dgm:cxn modelId="{E0CBE5C1-E444-4AE8-B127-6FB13E690248}" type="presParOf" srcId="{14F84E03-7A45-49C2-88EC-4B2A5A4BE560}" destId="{67507909-21D0-4B54-B0AD-7EDF29677AC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A0F01-9A95-4BB9-BE8B-56C83A6CEC6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5AC2590-F542-451E-94B6-4B112CEDE41C}" type="pres">
      <dgm:prSet presAssocID="{295A0F01-9A95-4BB9-BE8B-56C83A6CEC6F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D7B8870-F86F-4679-AF05-FFB0BD2596F0}" type="presOf" srcId="{295A0F01-9A95-4BB9-BE8B-56C83A6CEC6F}" destId="{95AC2590-F542-451E-94B6-4B112CEDE41C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FFC7E-58D7-4AF5-A901-FA974A92E1F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37AF65-5396-4FD7-B28E-49768725315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gm:t>
    </dgm:pt>
    <dgm:pt modelId="{44ECB1CC-B056-4FA7-80BF-6260C9398D22}" type="parTrans" cxnId="{EB680885-C535-4D87-85C2-16A153C2578E}">
      <dgm:prSet/>
      <dgm:spPr/>
      <dgm:t>
        <a:bodyPr/>
        <a:lstStyle/>
        <a:p>
          <a:endParaRPr lang="en-US"/>
        </a:p>
      </dgm:t>
    </dgm:pt>
    <dgm:pt modelId="{48F889ED-8C56-46AF-870B-F830D360CE93}" type="sibTrans" cxnId="{EB680885-C535-4D87-85C2-16A153C2578E}">
      <dgm:prSet/>
      <dgm:spPr/>
      <dgm:t>
        <a:bodyPr/>
        <a:lstStyle/>
        <a:p>
          <a:endParaRPr lang="en-US"/>
        </a:p>
      </dgm:t>
    </dgm:pt>
    <dgm:pt modelId="{BB4BB4EC-9847-4D42-BE71-EB464B98C8D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gm:t>
    </dgm:pt>
    <dgm:pt modelId="{991C75F5-884B-4A95-81CF-D8CC79C55905}" type="parTrans" cxnId="{3F1180EF-7D22-4BC6-9A2F-46B50793FF5E}">
      <dgm:prSet/>
      <dgm:spPr/>
      <dgm:t>
        <a:bodyPr/>
        <a:lstStyle/>
        <a:p>
          <a:endParaRPr lang="en-US"/>
        </a:p>
      </dgm:t>
    </dgm:pt>
    <dgm:pt modelId="{1C850252-4022-43D2-9CB8-2B8C8A2BF915}" type="sibTrans" cxnId="{3F1180EF-7D22-4BC6-9A2F-46B50793FF5E}">
      <dgm:prSet/>
      <dgm:spPr/>
      <dgm:t>
        <a:bodyPr/>
        <a:lstStyle/>
        <a:p>
          <a:endParaRPr lang="en-US"/>
        </a:p>
      </dgm:t>
    </dgm:pt>
    <dgm:pt modelId="{788DA0C1-B685-441F-ADA7-D0390D2BBE4D}">
      <dgm:prSet phldrT="[Text]" custT="1"/>
      <dgm:spPr>
        <a:solidFill>
          <a:srgbClr val="D56315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gm:t>
    </dgm:pt>
    <dgm:pt modelId="{DD89CFFB-84D2-403F-94A9-0993CE2D37AB}" type="parTrans" cxnId="{E8F60CA3-7724-4F58-B9B7-BC4811EE3DCC}">
      <dgm:prSet/>
      <dgm:spPr/>
      <dgm:t>
        <a:bodyPr/>
        <a:lstStyle/>
        <a:p>
          <a:endParaRPr lang="en-US"/>
        </a:p>
      </dgm:t>
    </dgm:pt>
    <dgm:pt modelId="{2EB74039-FBE3-4F01-B93B-88F71A777226}" type="sibTrans" cxnId="{E8F60CA3-7724-4F58-B9B7-BC4811EE3DCC}">
      <dgm:prSet/>
      <dgm:spPr/>
      <dgm:t>
        <a:bodyPr/>
        <a:lstStyle/>
        <a:p>
          <a:endParaRPr lang="en-US"/>
        </a:p>
      </dgm:t>
    </dgm:pt>
    <dgm:pt modelId="{59F1A123-7899-412A-90F6-D70FD668376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gm:t>
    </dgm:pt>
    <dgm:pt modelId="{7208034E-64C1-4D24-9F7B-D441DA8352C5}" type="parTrans" cxnId="{F58215B9-0F71-4A21-BCB9-A42083B8ACB4}">
      <dgm:prSet/>
      <dgm:spPr/>
      <dgm:t>
        <a:bodyPr/>
        <a:lstStyle/>
        <a:p>
          <a:endParaRPr lang="en-US"/>
        </a:p>
      </dgm:t>
    </dgm:pt>
    <dgm:pt modelId="{CCF14F9A-17EA-4AC1-A784-48943B5585CD}" type="sibTrans" cxnId="{F58215B9-0F71-4A21-BCB9-A42083B8ACB4}">
      <dgm:prSet/>
      <dgm:spPr/>
      <dgm:t>
        <a:bodyPr/>
        <a:lstStyle/>
        <a:p>
          <a:endParaRPr lang="en-US"/>
        </a:p>
      </dgm:t>
    </dgm:pt>
    <dgm:pt modelId="{C7FAFAC8-A2F4-4CA5-B55F-E7D28D1B098A}" type="pres">
      <dgm:prSet presAssocID="{EF9FFC7E-58D7-4AF5-A901-FA974A92E1F9}" presName="compositeShape" presStyleCnt="0">
        <dgm:presLayoutVars>
          <dgm:chMax val="7"/>
          <dgm:dir/>
          <dgm:resizeHandles val="exact"/>
        </dgm:presLayoutVars>
      </dgm:prSet>
      <dgm:spPr/>
    </dgm:pt>
    <dgm:pt modelId="{701B94B2-5BCF-4740-9948-470E351AE37D}" type="pres">
      <dgm:prSet presAssocID="{EF9FFC7E-58D7-4AF5-A901-FA974A92E1F9}" presName="wedge1" presStyleLbl="node1" presStyleIdx="0" presStyleCnt="4" custLinFactNeighborX="30506" custLinFactNeighborY="-6308"/>
      <dgm:spPr/>
    </dgm:pt>
    <dgm:pt modelId="{5685913A-AE50-49C1-A15A-0647A8142FF0}" type="pres">
      <dgm:prSet presAssocID="{EF9FFC7E-58D7-4AF5-A901-FA974A92E1F9}" presName="dummy1a" presStyleCnt="0"/>
      <dgm:spPr/>
    </dgm:pt>
    <dgm:pt modelId="{45C9B1BC-7300-4781-A4C0-8D1536D7DAFD}" type="pres">
      <dgm:prSet presAssocID="{EF9FFC7E-58D7-4AF5-A901-FA974A92E1F9}" presName="dummy1b" presStyleCnt="0"/>
      <dgm:spPr/>
    </dgm:pt>
    <dgm:pt modelId="{2E1B8C8B-2CF8-42FA-9A10-931FF67D3997}" type="pres">
      <dgm:prSet presAssocID="{EF9FFC7E-58D7-4AF5-A901-FA974A92E1F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C16160-A980-4024-919E-9366C7102A9A}" type="pres">
      <dgm:prSet presAssocID="{EF9FFC7E-58D7-4AF5-A901-FA974A92E1F9}" presName="wedge2" presStyleLbl="node1" presStyleIdx="1" presStyleCnt="4"/>
      <dgm:spPr/>
    </dgm:pt>
    <dgm:pt modelId="{44424CB7-291D-4779-A2AC-3139CBB18730}" type="pres">
      <dgm:prSet presAssocID="{EF9FFC7E-58D7-4AF5-A901-FA974A92E1F9}" presName="dummy2a" presStyleCnt="0"/>
      <dgm:spPr/>
    </dgm:pt>
    <dgm:pt modelId="{4CEF09F0-BF89-42C0-AA1C-BA153758736D}" type="pres">
      <dgm:prSet presAssocID="{EF9FFC7E-58D7-4AF5-A901-FA974A92E1F9}" presName="dummy2b" presStyleCnt="0"/>
      <dgm:spPr/>
    </dgm:pt>
    <dgm:pt modelId="{0564CD60-1E28-473D-A5B1-4FCE1C5E2574}" type="pres">
      <dgm:prSet presAssocID="{EF9FFC7E-58D7-4AF5-A901-FA974A92E1F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CF824C8-C744-4B7A-9C6A-F690DBF8DE69}" type="pres">
      <dgm:prSet presAssocID="{EF9FFC7E-58D7-4AF5-A901-FA974A92E1F9}" presName="wedge3" presStyleLbl="node1" presStyleIdx="2" presStyleCnt="4"/>
      <dgm:spPr/>
    </dgm:pt>
    <dgm:pt modelId="{4A3446FA-1E89-482A-A3AD-B7E2A1131499}" type="pres">
      <dgm:prSet presAssocID="{EF9FFC7E-58D7-4AF5-A901-FA974A92E1F9}" presName="dummy3a" presStyleCnt="0"/>
      <dgm:spPr/>
    </dgm:pt>
    <dgm:pt modelId="{CBE5ADC1-8A3A-4E74-8458-0133D8EDB95A}" type="pres">
      <dgm:prSet presAssocID="{EF9FFC7E-58D7-4AF5-A901-FA974A92E1F9}" presName="dummy3b" presStyleCnt="0"/>
      <dgm:spPr/>
    </dgm:pt>
    <dgm:pt modelId="{F9D2237C-F022-4328-8911-7DB6A6CFA35C}" type="pres">
      <dgm:prSet presAssocID="{EF9FFC7E-58D7-4AF5-A901-FA974A92E1F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0E5997-1F9A-419D-B46F-5B37178A10D1}" type="pres">
      <dgm:prSet presAssocID="{EF9FFC7E-58D7-4AF5-A901-FA974A92E1F9}" presName="wedge4" presStyleLbl="node1" presStyleIdx="3" presStyleCnt="4"/>
      <dgm:spPr/>
    </dgm:pt>
    <dgm:pt modelId="{CAA2DADB-0B0B-4FFA-8853-B1195F32A1F1}" type="pres">
      <dgm:prSet presAssocID="{EF9FFC7E-58D7-4AF5-A901-FA974A92E1F9}" presName="dummy4a" presStyleCnt="0"/>
      <dgm:spPr/>
    </dgm:pt>
    <dgm:pt modelId="{D8AAE751-0566-4C70-9735-49E49D571411}" type="pres">
      <dgm:prSet presAssocID="{EF9FFC7E-58D7-4AF5-A901-FA974A92E1F9}" presName="dummy4b" presStyleCnt="0"/>
      <dgm:spPr/>
    </dgm:pt>
    <dgm:pt modelId="{6610F5A4-8836-486D-BA2A-B920D4B13A81}" type="pres">
      <dgm:prSet presAssocID="{EF9FFC7E-58D7-4AF5-A901-FA974A92E1F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86E9C14-F5E3-4AE1-B2EC-67A34E9898B0}" type="pres">
      <dgm:prSet presAssocID="{48F889ED-8C56-46AF-870B-F830D360CE93}" presName="arrowWedge1" presStyleLbl="fgSibTrans2D1" presStyleIdx="0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438B9F38-897E-4FB2-BE2E-3FAB45E3B731}" type="pres">
      <dgm:prSet presAssocID="{1C850252-4022-43D2-9CB8-2B8C8A2BF915}" presName="arrowWedge2" presStyleLbl="fgSibTrans2D1" presStyleIdx="1" presStyleCnt="4"/>
      <dgm:spPr>
        <a:solidFill>
          <a:srgbClr val="93D7C2"/>
        </a:solidFill>
        <a:ln>
          <a:solidFill>
            <a:schemeClr val="tx1"/>
          </a:solidFill>
        </a:ln>
      </dgm:spPr>
    </dgm:pt>
    <dgm:pt modelId="{DACC18EB-0E94-47A0-A9D8-DE0B071EF4C4}" type="pres">
      <dgm:prSet presAssocID="{2EB74039-FBE3-4F01-B93B-88F71A777226}" presName="arrowWedge3" presStyleLbl="fgSibTrans2D1" presStyleIdx="2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A356ECF7-FB39-415D-8562-62A23882E28E}" type="pres">
      <dgm:prSet presAssocID="{CCF14F9A-17EA-4AC1-A784-48943B5585CD}" presName="arrowWedge4" presStyleLbl="fgSibTrans2D1" presStyleIdx="3" presStyleCnt="4"/>
      <dgm:spPr>
        <a:solidFill>
          <a:srgbClr val="93D7C2"/>
        </a:solidFill>
        <a:ln>
          <a:solidFill>
            <a:schemeClr val="tx1"/>
          </a:solidFill>
        </a:ln>
      </dgm:spPr>
    </dgm:pt>
  </dgm:ptLst>
  <dgm:cxnLst>
    <dgm:cxn modelId="{F0CB4944-6DE8-43DB-8771-0F9C6E1B56D9}" type="presOf" srcId="{788DA0C1-B685-441F-ADA7-D0390D2BBE4D}" destId="{F9D2237C-F022-4328-8911-7DB6A6CFA35C}" srcOrd="1" destOrd="0" presId="urn:microsoft.com/office/officeart/2005/8/layout/cycle8"/>
    <dgm:cxn modelId="{71127045-AC08-457A-A6A4-7F3AF163F23F}" type="presOf" srcId="{788DA0C1-B685-441F-ADA7-D0390D2BBE4D}" destId="{FCF824C8-C744-4B7A-9C6A-F690DBF8DE69}" srcOrd="0" destOrd="0" presId="urn:microsoft.com/office/officeart/2005/8/layout/cycle8"/>
    <dgm:cxn modelId="{9763EB6F-90E2-44E9-AE12-5C402E2985A9}" type="presOf" srcId="{59F1A123-7899-412A-90F6-D70FD6683763}" destId="{6610F5A4-8836-486D-BA2A-B920D4B13A81}" srcOrd="1" destOrd="0" presId="urn:microsoft.com/office/officeart/2005/8/layout/cycle8"/>
    <dgm:cxn modelId="{EB680885-C535-4D87-85C2-16A153C2578E}" srcId="{EF9FFC7E-58D7-4AF5-A901-FA974A92E1F9}" destId="{4537AF65-5396-4FD7-B28E-49768725315B}" srcOrd="0" destOrd="0" parTransId="{44ECB1CC-B056-4FA7-80BF-6260C9398D22}" sibTransId="{48F889ED-8C56-46AF-870B-F830D360CE93}"/>
    <dgm:cxn modelId="{6214E194-7BEB-4F79-AF98-F8CAD1BBF999}" type="presOf" srcId="{4537AF65-5396-4FD7-B28E-49768725315B}" destId="{701B94B2-5BCF-4740-9948-470E351AE37D}" srcOrd="0" destOrd="0" presId="urn:microsoft.com/office/officeart/2005/8/layout/cycle8"/>
    <dgm:cxn modelId="{C2359396-EDDC-4E03-BEBC-9081FBDB5234}" type="presOf" srcId="{EF9FFC7E-58D7-4AF5-A901-FA974A92E1F9}" destId="{C7FAFAC8-A2F4-4CA5-B55F-E7D28D1B098A}" srcOrd="0" destOrd="0" presId="urn:microsoft.com/office/officeart/2005/8/layout/cycle8"/>
    <dgm:cxn modelId="{E8F60CA3-7724-4F58-B9B7-BC4811EE3DCC}" srcId="{EF9FFC7E-58D7-4AF5-A901-FA974A92E1F9}" destId="{788DA0C1-B685-441F-ADA7-D0390D2BBE4D}" srcOrd="2" destOrd="0" parTransId="{DD89CFFB-84D2-403F-94A9-0993CE2D37AB}" sibTransId="{2EB74039-FBE3-4F01-B93B-88F71A777226}"/>
    <dgm:cxn modelId="{F58215B9-0F71-4A21-BCB9-A42083B8ACB4}" srcId="{EF9FFC7E-58D7-4AF5-A901-FA974A92E1F9}" destId="{59F1A123-7899-412A-90F6-D70FD6683763}" srcOrd="3" destOrd="0" parTransId="{7208034E-64C1-4D24-9F7B-D441DA8352C5}" sibTransId="{CCF14F9A-17EA-4AC1-A784-48943B5585CD}"/>
    <dgm:cxn modelId="{E309CFD8-7415-4F54-AEB6-60BAC3CF3AC0}" type="presOf" srcId="{BB4BB4EC-9847-4D42-BE71-EB464B98C8D6}" destId="{37C16160-A980-4024-919E-9366C7102A9A}" srcOrd="0" destOrd="0" presId="urn:microsoft.com/office/officeart/2005/8/layout/cycle8"/>
    <dgm:cxn modelId="{3F1180EF-7D22-4BC6-9A2F-46B50793FF5E}" srcId="{EF9FFC7E-58D7-4AF5-A901-FA974A92E1F9}" destId="{BB4BB4EC-9847-4D42-BE71-EB464B98C8D6}" srcOrd="1" destOrd="0" parTransId="{991C75F5-884B-4A95-81CF-D8CC79C55905}" sibTransId="{1C850252-4022-43D2-9CB8-2B8C8A2BF915}"/>
    <dgm:cxn modelId="{BD3B91F7-1E01-49CD-8DA3-A84DF7E6DD3F}" type="presOf" srcId="{59F1A123-7899-412A-90F6-D70FD6683763}" destId="{A80E5997-1F9A-419D-B46F-5B37178A10D1}" srcOrd="0" destOrd="0" presId="urn:microsoft.com/office/officeart/2005/8/layout/cycle8"/>
    <dgm:cxn modelId="{22120AFB-82B5-4ADF-94BF-4671C1AB07FC}" type="presOf" srcId="{BB4BB4EC-9847-4D42-BE71-EB464B98C8D6}" destId="{0564CD60-1E28-473D-A5B1-4FCE1C5E2574}" srcOrd="1" destOrd="0" presId="urn:microsoft.com/office/officeart/2005/8/layout/cycle8"/>
    <dgm:cxn modelId="{B0D4D5FD-8125-4670-B4C5-6556014CC441}" type="presOf" srcId="{4537AF65-5396-4FD7-B28E-49768725315B}" destId="{2E1B8C8B-2CF8-42FA-9A10-931FF67D3997}" srcOrd="1" destOrd="0" presId="urn:microsoft.com/office/officeart/2005/8/layout/cycle8"/>
    <dgm:cxn modelId="{53E78879-EAB7-4145-B740-C52474AAD3DC}" type="presParOf" srcId="{C7FAFAC8-A2F4-4CA5-B55F-E7D28D1B098A}" destId="{701B94B2-5BCF-4740-9948-470E351AE37D}" srcOrd="0" destOrd="0" presId="urn:microsoft.com/office/officeart/2005/8/layout/cycle8"/>
    <dgm:cxn modelId="{902C7A0F-98FA-480C-ABAD-8CB809C1E577}" type="presParOf" srcId="{C7FAFAC8-A2F4-4CA5-B55F-E7D28D1B098A}" destId="{5685913A-AE50-49C1-A15A-0647A8142FF0}" srcOrd="1" destOrd="0" presId="urn:microsoft.com/office/officeart/2005/8/layout/cycle8"/>
    <dgm:cxn modelId="{E0CC2FB8-0C04-468A-8F17-3D3917EB5E9D}" type="presParOf" srcId="{C7FAFAC8-A2F4-4CA5-B55F-E7D28D1B098A}" destId="{45C9B1BC-7300-4781-A4C0-8D1536D7DAFD}" srcOrd="2" destOrd="0" presId="urn:microsoft.com/office/officeart/2005/8/layout/cycle8"/>
    <dgm:cxn modelId="{F3E68E75-611E-4B44-974D-4EE8473BF648}" type="presParOf" srcId="{C7FAFAC8-A2F4-4CA5-B55F-E7D28D1B098A}" destId="{2E1B8C8B-2CF8-42FA-9A10-931FF67D3997}" srcOrd="3" destOrd="0" presId="urn:microsoft.com/office/officeart/2005/8/layout/cycle8"/>
    <dgm:cxn modelId="{19B96EAF-35F8-4A40-9F51-1B7CCCB8DE53}" type="presParOf" srcId="{C7FAFAC8-A2F4-4CA5-B55F-E7D28D1B098A}" destId="{37C16160-A980-4024-919E-9366C7102A9A}" srcOrd="4" destOrd="0" presId="urn:microsoft.com/office/officeart/2005/8/layout/cycle8"/>
    <dgm:cxn modelId="{76B81FAB-83D3-4985-B593-CCB97B1AD6F6}" type="presParOf" srcId="{C7FAFAC8-A2F4-4CA5-B55F-E7D28D1B098A}" destId="{44424CB7-291D-4779-A2AC-3139CBB18730}" srcOrd="5" destOrd="0" presId="urn:microsoft.com/office/officeart/2005/8/layout/cycle8"/>
    <dgm:cxn modelId="{8262AA65-A150-41C1-9983-6B2512032664}" type="presParOf" srcId="{C7FAFAC8-A2F4-4CA5-B55F-E7D28D1B098A}" destId="{4CEF09F0-BF89-42C0-AA1C-BA153758736D}" srcOrd="6" destOrd="0" presId="urn:microsoft.com/office/officeart/2005/8/layout/cycle8"/>
    <dgm:cxn modelId="{4F3899BF-A5BD-42C5-A0D9-106BC84F8BBB}" type="presParOf" srcId="{C7FAFAC8-A2F4-4CA5-B55F-E7D28D1B098A}" destId="{0564CD60-1E28-473D-A5B1-4FCE1C5E2574}" srcOrd="7" destOrd="0" presId="urn:microsoft.com/office/officeart/2005/8/layout/cycle8"/>
    <dgm:cxn modelId="{6558022C-512F-41EA-A443-49DA68ACED70}" type="presParOf" srcId="{C7FAFAC8-A2F4-4CA5-B55F-E7D28D1B098A}" destId="{FCF824C8-C744-4B7A-9C6A-F690DBF8DE69}" srcOrd="8" destOrd="0" presId="urn:microsoft.com/office/officeart/2005/8/layout/cycle8"/>
    <dgm:cxn modelId="{BA3EF2AB-29C5-4BFE-B618-D1B33E3A9FCF}" type="presParOf" srcId="{C7FAFAC8-A2F4-4CA5-B55F-E7D28D1B098A}" destId="{4A3446FA-1E89-482A-A3AD-B7E2A1131499}" srcOrd="9" destOrd="0" presId="urn:microsoft.com/office/officeart/2005/8/layout/cycle8"/>
    <dgm:cxn modelId="{16F220C2-E6CF-4150-9496-ED0525909BCF}" type="presParOf" srcId="{C7FAFAC8-A2F4-4CA5-B55F-E7D28D1B098A}" destId="{CBE5ADC1-8A3A-4E74-8458-0133D8EDB95A}" srcOrd="10" destOrd="0" presId="urn:microsoft.com/office/officeart/2005/8/layout/cycle8"/>
    <dgm:cxn modelId="{4AF346F0-E837-4122-A117-C3FED48436E5}" type="presParOf" srcId="{C7FAFAC8-A2F4-4CA5-B55F-E7D28D1B098A}" destId="{F9D2237C-F022-4328-8911-7DB6A6CFA35C}" srcOrd="11" destOrd="0" presId="urn:microsoft.com/office/officeart/2005/8/layout/cycle8"/>
    <dgm:cxn modelId="{E23E3F04-4C39-4321-ACD9-C1229103A9E6}" type="presParOf" srcId="{C7FAFAC8-A2F4-4CA5-B55F-E7D28D1B098A}" destId="{A80E5997-1F9A-419D-B46F-5B37178A10D1}" srcOrd="12" destOrd="0" presId="urn:microsoft.com/office/officeart/2005/8/layout/cycle8"/>
    <dgm:cxn modelId="{F453BF99-4D50-4127-B27B-3A68CCF15367}" type="presParOf" srcId="{C7FAFAC8-A2F4-4CA5-B55F-E7D28D1B098A}" destId="{CAA2DADB-0B0B-4FFA-8853-B1195F32A1F1}" srcOrd="13" destOrd="0" presId="urn:microsoft.com/office/officeart/2005/8/layout/cycle8"/>
    <dgm:cxn modelId="{4F6B01CF-F200-4619-BA85-30EBC0A29BD2}" type="presParOf" srcId="{C7FAFAC8-A2F4-4CA5-B55F-E7D28D1B098A}" destId="{D8AAE751-0566-4C70-9735-49E49D571411}" srcOrd="14" destOrd="0" presId="urn:microsoft.com/office/officeart/2005/8/layout/cycle8"/>
    <dgm:cxn modelId="{1B88EB7B-B4F4-4E76-B713-3CE5AAEAEEBA}" type="presParOf" srcId="{C7FAFAC8-A2F4-4CA5-B55F-E7D28D1B098A}" destId="{6610F5A4-8836-486D-BA2A-B920D4B13A81}" srcOrd="15" destOrd="0" presId="urn:microsoft.com/office/officeart/2005/8/layout/cycle8"/>
    <dgm:cxn modelId="{05BD771C-F162-46AC-A3A4-50D5A2486163}" type="presParOf" srcId="{C7FAFAC8-A2F4-4CA5-B55F-E7D28D1B098A}" destId="{886E9C14-F5E3-4AE1-B2EC-67A34E9898B0}" srcOrd="16" destOrd="0" presId="urn:microsoft.com/office/officeart/2005/8/layout/cycle8"/>
    <dgm:cxn modelId="{4D39EDCF-6BA7-4103-98B7-400952639D90}" type="presParOf" srcId="{C7FAFAC8-A2F4-4CA5-B55F-E7D28D1B098A}" destId="{438B9F38-897E-4FB2-BE2E-3FAB45E3B731}" srcOrd="17" destOrd="0" presId="urn:microsoft.com/office/officeart/2005/8/layout/cycle8"/>
    <dgm:cxn modelId="{7B500D13-CA53-4B43-8DDD-33F1A0A927A8}" type="presParOf" srcId="{C7FAFAC8-A2F4-4CA5-B55F-E7D28D1B098A}" destId="{DACC18EB-0E94-47A0-A9D8-DE0B071EF4C4}" srcOrd="18" destOrd="0" presId="urn:microsoft.com/office/officeart/2005/8/layout/cycle8"/>
    <dgm:cxn modelId="{16903254-ECE8-4D2B-AB44-A8E1F6F2277C}" type="presParOf" srcId="{C7FAFAC8-A2F4-4CA5-B55F-E7D28D1B098A}" destId="{A356ECF7-FB39-415D-8562-62A23882E28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5A0F01-9A95-4BB9-BE8B-56C83A6CEC6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5AC2590-F542-451E-94B6-4B112CEDE41C}" type="pres">
      <dgm:prSet presAssocID="{295A0F01-9A95-4BB9-BE8B-56C83A6CEC6F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D7B8870-F86F-4679-AF05-FFB0BD2596F0}" type="presOf" srcId="{295A0F01-9A95-4BB9-BE8B-56C83A6CEC6F}" destId="{95AC2590-F542-451E-94B6-4B112CEDE41C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9FFC7E-58D7-4AF5-A901-FA974A92E1F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37AF65-5396-4FD7-B28E-49768725315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gm:t>
    </dgm:pt>
    <dgm:pt modelId="{44ECB1CC-B056-4FA7-80BF-6260C9398D22}" type="parTrans" cxnId="{EB680885-C535-4D87-85C2-16A153C2578E}">
      <dgm:prSet/>
      <dgm:spPr/>
      <dgm:t>
        <a:bodyPr/>
        <a:lstStyle/>
        <a:p>
          <a:endParaRPr lang="en-US"/>
        </a:p>
      </dgm:t>
    </dgm:pt>
    <dgm:pt modelId="{48F889ED-8C56-46AF-870B-F830D360CE93}" type="sibTrans" cxnId="{EB680885-C535-4D87-85C2-16A153C2578E}">
      <dgm:prSet/>
      <dgm:spPr/>
      <dgm:t>
        <a:bodyPr/>
        <a:lstStyle/>
        <a:p>
          <a:endParaRPr lang="en-US"/>
        </a:p>
      </dgm:t>
    </dgm:pt>
    <dgm:pt modelId="{BB4BB4EC-9847-4D42-BE71-EB464B98C8D6}">
      <dgm:prSet phldrT="[Text]" custT="1"/>
      <dgm:spPr>
        <a:solidFill>
          <a:srgbClr val="7030A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gm:t>
    </dgm:pt>
    <dgm:pt modelId="{991C75F5-884B-4A95-81CF-D8CC79C55905}" type="parTrans" cxnId="{3F1180EF-7D22-4BC6-9A2F-46B50793FF5E}">
      <dgm:prSet/>
      <dgm:spPr/>
      <dgm:t>
        <a:bodyPr/>
        <a:lstStyle/>
        <a:p>
          <a:endParaRPr lang="en-US"/>
        </a:p>
      </dgm:t>
    </dgm:pt>
    <dgm:pt modelId="{1C850252-4022-43D2-9CB8-2B8C8A2BF915}" type="sibTrans" cxnId="{3F1180EF-7D22-4BC6-9A2F-46B50793FF5E}">
      <dgm:prSet/>
      <dgm:spPr/>
      <dgm:t>
        <a:bodyPr/>
        <a:lstStyle/>
        <a:p>
          <a:endParaRPr lang="en-US"/>
        </a:p>
      </dgm:t>
    </dgm:pt>
    <dgm:pt modelId="{788DA0C1-B685-441F-ADA7-D0390D2BBE4D}">
      <dgm:prSet phldrT="[Text]" custT="1"/>
      <dgm:spPr>
        <a:solidFill>
          <a:srgbClr val="D56315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gm:t>
    </dgm:pt>
    <dgm:pt modelId="{DD89CFFB-84D2-403F-94A9-0993CE2D37AB}" type="parTrans" cxnId="{E8F60CA3-7724-4F58-B9B7-BC4811EE3DCC}">
      <dgm:prSet/>
      <dgm:spPr/>
      <dgm:t>
        <a:bodyPr/>
        <a:lstStyle/>
        <a:p>
          <a:endParaRPr lang="en-US"/>
        </a:p>
      </dgm:t>
    </dgm:pt>
    <dgm:pt modelId="{2EB74039-FBE3-4F01-B93B-88F71A777226}" type="sibTrans" cxnId="{E8F60CA3-7724-4F58-B9B7-BC4811EE3DCC}">
      <dgm:prSet/>
      <dgm:spPr/>
      <dgm:t>
        <a:bodyPr/>
        <a:lstStyle/>
        <a:p>
          <a:endParaRPr lang="en-US"/>
        </a:p>
      </dgm:t>
    </dgm:pt>
    <dgm:pt modelId="{59F1A123-7899-412A-90F6-D70FD668376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gm:t>
    </dgm:pt>
    <dgm:pt modelId="{7208034E-64C1-4D24-9F7B-D441DA8352C5}" type="parTrans" cxnId="{F58215B9-0F71-4A21-BCB9-A42083B8ACB4}">
      <dgm:prSet/>
      <dgm:spPr/>
      <dgm:t>
        <a:bodyPr/>
        <a:lstStyle/>
        <a:p>
          <a:endParaRPr lang="en-US"/>
        </a:p>
      </dgm:t>
    </dgm:pt>
    <dgm:pt modelId="{CCF14F9A-17EA-4AC1-A784-48943B5585CD}" type="sibTrans" cxnId="{F58215B9-0F71-4A21-BCB9-A42083B8ACB4}">
      <dgm:prSet/>
      <dgm:spPr/>
      <dgm:t>
        <a:bodyPr/>
        <a:lstStyle/>
        <a:p>
          <a:endParaRPr lang="en-US"/>
        </a:p>
      </dgm:t>
    </dgm:pt>
    <dgm:pt modelId="{C7FAFAC8-A2F4-4CA5-B55F-E7D28D1B098A}" type="pres">
      <dgm:prSet presAssocID="{EF9FFC7E-58D7-4AF5-A901-FA974A92E1F9}" presName="compositeShape" presStyleCnt="0">
        <dgm:presLayoutVars>
          <dgm:chMax val="7"/>
          <dgm:dir/>
          <dgm:resizeHandles val="exact"/>
        </dgm:presLayoutVars>
      </dgm:prSet>
      <dgm:spPr/>
    </dgm:pt>
    <dgm:pt modelId="{701B94B2-5BCF-4740-9948-470E351AE37D}" type="pres">
      <dgm:prSet presAssocID="{EF9FFC7E-58D7-4AF5-A901-FA974A92E1F9}" presName="wedge1" presStyleLbl="node1" presStyleIdx="0" presStyleCnt="4" custLinFactNeighborX="1180" custLinFactNeighborY="-1509"/>
      <dgm:spPr/>
    </dgm:pt>
    <dgm:pt modelId="{5685913A-AE50-49C1-A15A-0647A8142FF0}" type="pres">
      <dgm:prSet presAssocID="{EF9FFC7E-58D7-4AF5-A901-FA974A92E1F9}" presName="dummy1a" presStyleCnt="0"/>
      <dgm:spPr/>
    </dgm:pt>
    <dgm:pt modelId="{45C9B1BC-7300-4781-A4C0-8D1536D7DAFD}" type="pres">
      <dgm:prSet presAssocID="{EF9FFC7E-58D7-4AF5-A901-FA974A92E1F9}" presName="dummy1b" presStyleCnt="0"/>
      <dgm:spPr/>
    </dgm:pt>
    <dgm:pt modelId="{2E1B8C8B-2CF8-42FA-9A10-931FF67D3997}" type="pres">
      <dgm:prSet presAssocID="{EF9FFC7E-58D7-4AF5-A901-FA974A92E1F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C16160-A980-4024-919E-9366C7102A9A}" type="pres">
      <dgm:prSet presAssocID="{EF9FFC7E-58D7-4AF5-A901-FA974A92E1F9}" presName="wedge2" presStyleLbl="node1" presStyleIdx="1" presStyleCnt="4" custLinFactNeighborX="25775" custLinFactNeighborY="4971"/>
      <dgm:spPr/>
    </dgm:pt>
    <dgm:pt modelId="{44424CB7-291D-4779-A2AC-3139CBB18730}" type="pres">
      <dgm:prSet presAssocID="{EF9FFC7E-58D7-4AF5-A901-FA974A92E1F9}" presName="dummy2a" presStyleCnt="0"/>
      <dgm:spPr/>
    </dgm:pt>
    <dgm:pt modelId="{4CEF09F0-BF89-42C0-AA1C-BA153758736D}" type="pres">
      <dgm:prSet presAssocID="{EF9FFC7E-58D7-4AF5-A901-FA974A92E1F9}" presName="dummy2b" presStyleCnt="0"/>
      <dgm:spPr/>
    </dgm:pt>
    <dgm:pt modelId="{0564CD60-1E28-473D-A5B1-4FCE1C5E2574}" type="pres">
      <dgm:prSet presAssocID="{EF9FFC7E-58D7-4AF5-A901-FA974A92E1F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CF824C8-C744-4B7A-9C6A-F690DBF8DE69}" type="pres">
      <dgm:prSet presAssocID="{EF9FFC7E-58D7-4AF5-A901-FA974A92E1F9}" presName="wedge3" presStyleLbl="node1" presStyleIdx="2" presStyleCnt="4"/>
      <dgm:spPr/>
    </dgm:pt>
    <dgm:pt modelId="{4A3446FA-1E89-482A-A3AD-B7E2A1131499}" type="pres">
      <dgm:prSet presAssocID="{EF9FFC7E-58D7-4AF5-A901-FA974A92E1F9}" presName="dummy3a" presStyleCnt="0"/>
      <dgm:spPr/>
    </dgm:pt>
    <dgm:pt modelId="{CBE5ADC1-8A3A-4E74-8458-0133D8EDB95A}" type="pres">
      <dgm:prSet presAssocID="{EF9FFC7E-58D7-4AF5-A901-FA974A92E1F9}" presName="dummy3b" presStyleCnt="0"/>
      <dgm:spPr/>
    </dgm:pt>
    <dgm:pt modelId="{F9D2237C-F022-4328-8911-7DB6A6CFA35C}" type="pres">
      <dgm:prSet presAssocID="{EF9FFC7E-58D7-4AF5-A901-FA974A92E1F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0E5997-1F9A-419D-B46F-5B37178A10D1}" type="pres">
      <dgm:prSet presAssocID="{EF9FFC7E-58D7-4AF5-A901-FA974A92E1F9}" presName="wedge4" presStyleLbl="node1" presStyleIdx="3" presStyleCnt="4"/>
      <dgm:spPr/>
    </dgm:pt>
    <dgm:pt modelId="{CAA2DADB-0B0B-4FFA-8853-B1195F32A1F1}" type="pres">
      <dgm:prSet presAssocID="{EF9FFC7E-58D7-4AF5-A901-FA974A92E1F9}" presName="dummy4a" presStyleCnt="0"/>
      <dgm:spPr/>
    </dgm:pt>
    <dgm:pt modelId="{D8AAE751-0566-4C70-9735-49E49D571411}" type="pres">
      <dgm:prSet presAssocID="{EF9FFC7E-58D7-4AF5-A901-FA974A92E1F9}" presName="dummy4b" presStyleCnt="0"/>
      <dgm:spPr/>
    </dgm:pt>
    <dgm:pt modelId="{6610F5A4-8836-486D-BA2A-B920D4B13A81}" type="pres">
      <dgm:prSet presAssocID="{EF9FFC7E-58D7-4AF5-A901-FA974A92E1F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86E9C14-F5E3-4AE1-B2EC-67A34E9898B0}" type="pres">
      <dgm:prSet presAssocID="{48F889ED-8C56-46AF-870B-F830D360CE93}" presName="arrowWedge1" presStyleLbl="fgSibTrans2D1" presStyleIdx="0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438B9F38-897E-4FB2-BE2E-3FAB45E3B731}" type="pres">
      <dgm:prSet presAssocID="{1C850252-4022-43D2-9CB8-2B8C8A2BF915}" presName="arrowWedge2" presStyleLbl="fgSibTrans2D1" presStyleIdx="1" presStyleCnt="4"/>
      <dgm:spPr>
        <a:solidFill>
          <a:srgbClr val="93D7C2"/>
        </a:solidFill>
        <a:ln>
          <a:solidFill>
            <a:schemeClr val="tx1"/>
          </a:solidFill>
        </a:ln>
      </dgm:spPr>
    </dgm:pt>
    <dgm:pt modelId="{DACC18EB-0E94-47A0-A9D8-DE0B071EF4C4}" type="pres">
      <dgm:prSet presAssocID="{2EB74039-FBE3-4F01-B93B-88F71A777226}" presName="arrowWedge3" presStyleLbl="fgSibTrans2D1" presStyleIdx="2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A356ECF7-FB39-415D-8562-62A23882E28E}" type="pres">
      <dgm:prSet presAssocID="{CCF14F9A-17EA-4AC1-A784-48943B5585CD}" presName="arrowWedge4" presStyleLbl="fgSibTrans2D1" presStyleIdx="3" presStyleCnt="4"/>
      <dgm:spPr>
        <a:solidFill>
          <a:srgbClr val="93D7C2"/>
        </a:solidFill>
        <a:ln>
          <a:solidFill>
            <a:schemeClr val="tx1"/>
          </a:solidFill>
        </a:ln>
      </dgm:spPr>
    </dgm:pt>
  </dgm:ptLst>
  <dgm:cxnLst>
    <dgm:cxn modelId="{F0CB4944-6DE8-43DB-8771-0F9C6E1B56D9}" type="presOf" srcId="{788DA0C1-B685-441F-ADA7-D0390D2BBE4D}" destId="{F9D2237C-F022-4328-8911-7DB6A6CFA35C}" srcOrd="1" destOrd="0" presId="urn:microsoft.com/office/officeart/2005/8/layout/cycle8"/>
    <dgm:cxn modelId="{71127045-AC08-457A-A6A4-7F3AF163F23F}" type="presOf" srcId="{788DA0C1-B685-441F-ADA7-D0390D2BBE4D}" destId="{FCF824C8-C744-4B7A-9C6A-F690DBF8DE69}" srcOrd="0" destOrd="0" presId="urn:microsoft.com/office/officeart/2005/8/layout/cycle8"/>
    <dgm:cxn modelId="{9763EB6F-90E2-44E9-AE12-5C402E2985A9}" type="presOf" srcId="{59F1A123-7899-412A-90F6-D70FD6683763}" destId="{6610F5A4-8836-486D-BA2A-B920D4B13A81}" srcOrd="1" destOrd="0" presId="urn:microsoft.com/office/officeart/2005/8/layout/cycle8"/>
    <dgm:cxn modelId="{EB680885-C535-4D87-85C2-16A153C2578E}" srcId="{EF9FFC7E-58D7-4AF5-A901-FA974A92E1F9}" destId="{4537AF65-5396-4FD7-B28E-49768725315B}" srcOrd="0" destOrd="0" parTransId="{44ECB1CC-B056-4FA7-80BF-6260C9398D22}" sibTransId="{48F889ED-8C56-46AF-870B-F830D360CE93}"/>
    <dgm:cxn modelId="{6214E194-7BEB-4F79-AF98-F8CAD1BBF999}" type="presOf" srcId="{4537AF65-5396-4FD7-B28E-49768725315B}" destId="{701B94B2-5BCF-4740-9948-470E351AE37D}" srcOrd="0" destOrd="0" presId="urn:microsoft.com/office/officeart/2005/8/layout/cycle8"/>
    <dgm:cxn modelId="{C2359396-EDDC-4E03-BEBC-9081FBDB5234}" type="presOf" srcId="{EF9FFC7E-58D7-4AF5-A901-FA974A92E1F9}" destId="{C7FAFAC8-A2F4-4CA5-B55F-E7D28D1B098A}" srcOrd="0" destOrd="0" presId="urn:microsoft.com/office/officeart/2005/8/layout/cycle8"/>
    <dgm:cxn modelId="{E8F60CA3-7724-4F58-B9B7-BC4811EE3DCC}" srcId="{EF9FFC7E-58D7-4AF5-A901-FA974A92E1F9}" destId="{788DA0C1-B685-441F-ADA7-D0390D2BBE4D}" srcOrd="2" destOrd="0" parTransId="{DD89CFFB-84D2-403F-94A9-0993CE2D37AB}" sibTransId="{2EB74039-FBE3-4F01-B93B-88F71A777226}"/>
    <dgm:cxn modelId="{F58215B9-0F71-4A21-BCB9-A42083B8ACB4}" srcId="{EF9FFC7E-58D7-4AF5-A901-FA974A92E1F9}" destId="{59F1A123-7899-412A-90F6-D70FD6683763}" srcOrd="3" destOrd="0" parTransId="{7208034E-64C1-4D24-9F7B-D441DA8352C5}" sibTransId="{CCF14F9A-17EA-4AC1-A784-48943B5585CD}"/>
    <dgm:cxn modelId="{E309CFD8-7415-4F54-AEB6-60BAC3CF3AC0}" type="presOf" srcId="{BB4BB4EC-9847-4D42-BE71-EB464B98C8D6}" destId="{37C16160-A980-4024-919E-9366C7102A9A}" srcOrd="0" destOrd="0" presId="urn:microsoft.com/office/officeart/2005/8/layout/cycle8"/>
    <dgm:cxn modelId="{3F1180EF-7D22-4BC6-9A2F-46B50793FF5E}" srcId="{EF9FFC7E-58D7-4AF5-A901-FA974A92E1F9}" destId="{BB4BB4EC-9847-4D42-BE71-EB464B98C8D6}" srcOrd="1" destOrd="0" parTransId="{991C75F5-884B-4A95-81CF-D8CC79C55905}" sibTransId="{1C850252-4022-43D2-9CB8-2B8C8A2BF915}"/>
    <dgm:cxn modelId="{BD3B91F7-1E01-49CD-8DA3-A84DF7E6DD3F}" type="presOf" srcId="{59F1A123-7899-412A-90F6-D70FD6683763}" destId="{A80E5997-1F9A-419D-B46F-5B37178A10D1}" srcOrd="0" destOrd="0" presId="urn:microsoft.com/office/officeart/2005/8/layout/cycle8"/>
    <dgm:cxn modelId="{22120AFB-82B5-4ADF-94BF-4671C1AB07FC}" type="presOf" srcId="{BB4BB4EC-9847-4D42-BE71-EB464B98C8D6}" destId="{0564CD60-1E28-473D-A5B1-4FCE1C5E2574}" srcOrd="1" destOrd="0" presId="urn:microsoft.com/office/officeart/2005/8/layout/cycle8"/>
    <dgm:cxn modelId="{B0D4D5FD-8125-4670-B4C5-6556014CC441}" type="presOf" srcId="{4537AF65-5396-4FD7-B28E-49768725315B}" destId="{2E1B8C8B-2CF8-42FA-9A10-931FF67D3997}" srcOrd="1" destOrd="0" presId="urn:microsoft.com/office/officeart/2005/8/layout/cycle8"/>
    <dgm:cxn modelId="{53E78879-EAB7-4145-B740-C52474AAD3DC}" type="presParOf" srcId="{C7FAFAC8-A2F4-4CA5-B55F-E7D28D1B098A}" destId="{701B94B2-5BCF-4740-9948-470E351AE37D}" srcOrd="0" destOrd="0" presId="urn:microsoft.com/office/officeart/2005/8/layout/cycle8"/>
    <dgm:cxn modelId="{902C7A0F-98FA-480C-ABAD-8CB809C1E577}" type="presParOf" srcId="{C7FAFAC8-A2F4-4CA5-B55F-E7D28D1B098A}" destId="{5685913A-AE50-49C1-A15A-0647A8142FF0}" srcOrd="1" destOrd="0" presId="urn:microsoft.com/office/officeart/2005/8/layout/cycle8"/>
    <dgm:cxn modelId="{E0CC2FB8-0C04-468A-8F17-3D3917EB5E9D}" type="presParOf" srcId="{C7FAFAC8-A2F4-4CA5-B55F-E7D28D1B098A}" destId="{45C9B1BC-7300-4781-A4C0-8D1536D7DAFD}" srcOrd="2" destOrd="0" presId="urn:microsoft.com/office/officeart/2005/8/layout/cycle8"/>
    <dgm:cxn modelId="{F3E68E75-611E-4B44-974D-4EE8473BF648}" type="presParOf" srcId="{C7FAFAC8-A2F4-4CA5-B55F-E7D28D1B098A}" destId="{2E1B8C8B-2CF8-42FA-9A10-931FF67D3997}" srcOrd="3" destOrd="0" presId="urn:microsoft.com/office/officeart/2005/8/layout/cycle8"/>
    <dgm:cxn modelId="{19B96EAF-35F8-4A40-9F51-1B7CCCB8DE53}" type="presParOf" srcId="{C7FAFAC8-A2F4-4CA5-B55F-E7D28D1B098A}" destId="{37C16160-A980-4024-919E-9366C7102A9A}" srcOrd="4" destOrd="0" presId="urn:microsoft.com/office/officeart/2005/8/layout/cycle8"/>
    <dgm:cxn modelId="{76B81FAB-83D3-4985-B593-CCB97B1AD6F6}" type="presParOf" srcId="{C7FAFAC8-A2F4-4CA5-B55F-E7D28D1B098A}" destId="{44424CB7-291D-4779-A2AC-3139CBB18730}" srcOrd="5" destOrd="0" presId="urn:microsoft.com/office/officeart/2005/8/layout/cycle8"/>
    <dgm:cxn modelId="{8262AA65-A150-41C1-9983-6B2512032664}" type="presParOf" srcId="{C7FAFAC8-A2F4-4CA5-B55F-E7D28D1B098A}" destId="{4CEF09F0-BF89-42C0-AA1C-BA153758736D}" srcOrd="6" destOrd="0" presId="urn:microsoft.com/office/officeart/2005/8/layout/cycle8"/>
    <dgm:cxn modelId="{4F3899BF-A5BD-42C5-A0D9-106BC84F8BBB}" type="presParOf" srcId="{C7FAFAC8-A2F4-4CA5-B55F-E7D28D1B098A}" destId="{0564CD60-1E28-473D-A5B1-4FCE1C5E2574}" srcOrd="7" destOrd="0" presId="urn:microsoft.com/office/officeart/2005/8/layout/cycle8"/>
    <dgm:cxn modelId="{6558022C-512F-41EA-A443-49DA68ACED70}" type="presParOf" srcId="{C7FAFAC8-A2F4-4CA5-B55F-E7D28D1B098A}" destId="{FCF824C8-C744-4B7A-9C6A-F690DBF8DE69}" srcOrd="8" destOrd="0" presId="urn:microsoft.com/office/officeart/2005/8/layout/cycle8"/>
    <dgm:cxn modelId="{BA3EF2AB-29C5-4BFE-B618-D1B33E3A9FCF}" type="presParOf" srcId="{C7FAFAC8-A2F4-4CA5-B55F-E7D28D1B098A}" destId="{4A3446FA-1E89-482A-A3AD-B7E2A1131499}" srcOrd="9" destOrd="0" presId="urn:microsoft.com/office/officeart/2005/8/layout/cycle8"/>
    <dgm:cxn modelId="{16F220C2-E6CF-4150-9496-ED0525909BCF}" type="presParOf" srcId="{C7FAFAC8-A2F4-4CA5-B55F-E7D28D1B098A}" destId="{CBE5ADC1-8A3A-4E74-8458-0133D8EDB95A}" srcOrd="10" destOrd="0" presId="urn:microsoft.com/office/officeart/2005/8/layout/cycle8"/>
    <dgm:cxn modelId="{4AF346F0-E837-4122-A117-C3FED48436E5}" type="presParOf" srcId="{C7FAFAC8-A2F4-4CA5-B55F-E7D28D1B098A}" destId="{F9D2237C-F022-4328-8911-7DB6A6CFA35C}" srcOrd="11" destOrd="0" presId="urn:microsoft.com/office/officeart/2005/8/layout/cycle8"/>
    <dgm:cxn modelId="{E23E3F04-4C39-4321-ACD9-C1229103A9E6}" type="presParOf" srcId="{C7FAFAC8-A2F4-4CA5-B55F-E7D28D1B098A}" destId="{A80E5997-1F9A-419D-B46F-5B37178A10D1}" srcOrd="12" destOrd="0" presId="urn:microsoft.com/office/officeart/2005/8/layout/cycle8"/>
    <dgm:cxn modelId="{F453BF99-4D50-4127-B27B-3A68CCF15367}" type="presParOf" srcId="{C7FAFAC8-A2F4-4CA5-B55F-E7D28D1B098A}" destId="{CAA2DADB-0B0B-4FFA-8853-B1195F32A1F1}" srcOrd="13" destOrd="0" presId="urn:microsoft.com/office/officeart/2005/8/layout/cycle8"/>
    <dgm:cxn modelId="{4F6B01CF-F200-4619-BA85-30EBC0A29BD2}" type="presParOf" srcId="{C7FAFAC8-A2F4-4CA5-B55F-E7D28D1B098A}" destId="{D8AAE751-0566-4C70-9735-49E49D571411}" srcOrd="14" destOrd="0" presId="urn:microsoft.com/office/officeart/2005/8/layout/cycle8"/>
    <dgm:cxn modelId="{1B88EB7B-B4F4-4E76-B713-3CE5AAEAEEBA}" type="presParOf" srcId="{C7FAFAC8-A2F4-4CA5-B55F-E7D28D1B098A}" destId="{6610F5A4-8836-486D-BA2A-B920D4B13A81}" srcOrd="15" destOrd="0" presId="urn:microsoft.com/office/officeart/2005/8/layout/cycle8"/>
    <dgm:cxn modelId="{05BD771C-F162-46AC-A3A4-50D5A2486163}" type="presParOf" srcId="{C7FAFAC8-A2F4-4CA5-B55F-E7D28D1B098A}" destId="{886E9C14-F5E3-4AE1-B2EC-67A34E9898B0}" srcOrd="16" destOrd="0" presId="urn:microsoft.com/office/officeart/2005/8/layout/cycle8"/>
    <dgm:cxn modelId="{4D39EDCF-6BA7-4103-98B7-400952639D90}" type="presParOf" srcId="{C7FAFAC8-A2F4-4CA5-B55F-E7D28D1B098A}" destId="{438B9F38-897E-4FB2-BE2E-3FAB45E3B731}" srcOrd="17" destOrd="0" presId="urn:microsoft.com/office/officeart/2005/8/layout/cycle8"/>
    <dgm:cxn modelId="{7B500D13-CA53-4B43-8DDD-33F1A0A927A8}" type="presParOf" srcId="{C7FAFAC8-A2F4-4CA5-B55F-E7D28D1B098A}" destId="{DACC18EB-0E94-47A0-A9D8-DE0B071EF4C4}" srcOrd="18" destOrd="0" presId="urn:microsoft.com/office/officeart/2005/8/layout/cycle8"/>
    <dgm:cxn modelId="{16903254-ECE8-4D2B-AB44-A8E1F6F2277C}" type="presParOf" srcId="{C7FAFAC8-A2F4-4CA5-B55F-E7D28D1B098A}" destId="{A356ECF7-FB39-415D-8562-62A23882E28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5A0F01-9A95-4BB9-BE8B-56C83A6CEC6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5AC2590-F542-451E-94B6-4B112CEDE41C}" type="pres">
      <dgm:prSet presAssocID="{295A0F01-9A95-4BB9-BE8B-56C83A6CEC6F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D7B8870-F86F-4679-AF05-FFB0BD2596F0}" type="presOf" srcId="{295A0F01-9A95-4BB9-BE8B-56C83A6CEC6F}" destId="{95AC2590-F542-451E-94B6-4B112CEDE41C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9FFC7E-58D7-4AF5-A901-FA974A92E1F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37AF65-5396-4FD7-B28E-49768725315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gm:t>
    </dgm:pt>
    <dgm:pt modelId="{44ECB1CC-B056-4FA7-80BF-6260C9398D22}" type="parTrans" cxnId="{EB680885-C535-4D87-85C2-16A153C2578E}">
      <dgm:prSet/>
      <dgm:spPr/>
      <dgm:t>
        <a:bodyPr/>
        <a:lstStyle/>
        <a:p>
          <a:endParaRPr lang="en-US"/>
        </a:p>
      </dgm:t>
    </dgm:pt>
    <dgm:pt modelId="{48F889ED-8C56-46AF-870B-F830D360CE93}" type="sibTrans" cxnId="{EB680885-C535-4D87-85C2-16A153C2578E}">
      <dgm:prSet/>
      <dgm:spPr/>
      <dgm:t>
        <a:bodyPr/>
        <a:lstStyle/>
        <a:p>
          <a:endParaRPr lang="en-US"/>
        </a:p>
      </dgm:t>
    </dgm:pt>
    <dgm:pt modelId="{BB4BB4EC-9847-4D42-BE71-EB464B98C8D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gm:t>
    </dgm:pt>
    <dgm:pt modelId="{991C75F5-884B-4A95-81CF-D8CC79C55905}" type="parTrans" cxnId="{3F1180EF-7D22-4BC6-9A2F-46B50793FF5E}">
      <dgm:prSet/>
      <dgm:spPr/>
      <dgm:t>
        <a:bodyPr/>
        <a:lstStyle/>
        <a:p>
          <a:endParaRPr lang="en-US"/>
        </a:p>
      </dgm:t>
    </dgm:pt>
    <dgm:pt modelId="{1C850252-4022-43D2-9CB8-2B8C8A2BF915}" type="sibTrans" cxnId="{3F1180EF-7D22-4BC6-9A2F-46B50793FF5E}">
      <dgm:prSet/>
      <dgm:spPr/>
      <dgm:t>
        <a:bodyPr/>
        <a:lstStyle/>
        <a:p>
          <a:endParaRPr lang="en-US"/>
        </a:p>
      </dgm:t>
    </dgm:pt>
    <dgm:pt modelId="{788DA0C1-B685-441F-ADA7-D0390D2BBE4D}">
      <dgm:prSet phldrT="[Text]" custT="1"/>
      <dgm:spPr>
        <a:solidFill>
          <a:srgbClr val="D56315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gm:t>
    </dgm:pt>
    <dgm:pt modelId="{DD89CFFB-84D2-403F-94A9-0993CE2D37AB}" type="parTrans" cxnId="{E8F60CA3-7724-4F58-B9B7-BC4811EE3DCC}">
      <dgm:prSet/>
      <dgm:spPr/>
      <dgm:t>
        <a:bodyPr/>
        <a:lstStyle/>
        <a:p>
          <a:endParaRPr lang="en-US"/>
        </a:p>
      </dgm:t>
    </dgm:pt>
    <dgm:pt modelId="{2EB74039-FBE3-4F01-B93B-88F71A777226}" type="sibTrans" cxnId="{E8F60CA3-7724-4F58-B9B7-BC4811EE3DCC}">
      <dgm:prSet/>
      <dgm:spPr/>
      <dgm:t>
        <a:bodyPr/>
        <a:lstStyle/>
        <a:p>
          <a:endParaRPr lang="en-US"/>
        </a:p>
      </dgm:t>
    </dgm:pt>
    <dgm:pt modelId="{59F1A123-7899-412A-90F6-D70FD668376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gm:t>
    </dgm:pt>
    <dgm:pt modelId="{7208034E-64C1-4D24-9F7B-D441DA8352C5}" type="parTrans" cxnId="{F58215B9-0F71-4A21-BCB9-A42083B8ACB4}">
      <dgm:prSet/>
      <dgm:spPr/>
      <dgm:t>
        <a:bodyPr/>
        <a:lstStyle/>
        <a:p>
          <a:endParaRPr lang="en-US"/>
        </a:p>
      </dgm:t>
    </dgm:pt>
    <dgm:pt modelId="{CCF14F9A-17EA-4AC1-A784-48943B5585CD}" type="sibTrans" cxnId="{F58215B9-0F71-4A21-BCB9-A42083B8ACB4}">
      <dgm:prSet/>
      <dgm:spPr/>
      <dgm:t>
        <a:bodyPr/>
        <a:lstStyle/>
        <a:p>
          <a:endParaRPr lang="en-US"/>
        </a:p>
      </dgm:t>
    </dgm:pt>
    <dgm:pt modelId="{C7FAFAC8-A2F4-4CA5-B55F-E7D28D1B098A}" type="pres">
      <dgm:prSet presAssocID="{EF9FFC7E-58D7-4AF5-A901-FA974A92E1F9}" presName="compositeShape" presStyleCnt="0">
        <dgm:presLayoutVars>
          <dgm:chMax val="7"/>
          <dgm:dir/>
          <dgm:resizeHandles val="exact"/>
        </dgm:presLayoutVars>
      </dgm:prSet>
      <dgm:spPr/>
    </dgm:pt>
    <dgm:pt modelId="{701B94B2-5BCF-4740-9948-470E351AE37D}" type="pres">
      <dgm:prSet presAssocID="{EF9FFC7E-58D7-4AF5-A901-FA974A92E1F9}" presName="wedge1" presStyleLbl="node1" presStyleIdx="0" presStyleCnt="4" custLinFactNeighborX="1642" custLinFactNeighborY="-1827"/>
      <dgm:spPr/>
    </dgm:pt>
    <dgm:pt modelId="{5685913A-AE50-49C1-A15A-0647A8142FF0}" type="pres">
      <dgm:prSet presAssocID="{EF9FFC7E-58D7-4AF5-A901-FA974A92E1F9}" presName="dummy1a" presStyleCnt="0"/>
      <dgm:spPr/>
    </dgm:pt>
    <dgm:pt modelId="{45C9B1BC-7300-4781-A4C0-8D1536D7DAFD}" type="pres">
      <dgm:prSet presAssocID="{EF9FFC7E-58D7-4AF5-A901-FA974A92E1F9}" presName="dummy1b" presStyleCnt="0"/>
      <dgm:spPr/>
    </dgm:pt>
    <dgm:pt modelId="{2E1B8C8B-2CF8-42FA-9A10-931FF67D3997}" type="pres">
      <dgm:prSet presAssocID="{EF9FFC7E-58D7-4AF5-A901-FA974A92E1F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C16160-A980-4024-919E-9366C7102A9A}" type="pres">
      <dgm:prSet presAssocID="{EF9FFC7E-58D7-4AF5-A901-FA974A92E1F9}" presName="wedge2" presStyleLbl="node1" presStyleIdx="1" presStyleCnt="4"/>
      <dgm:spPr/>
    </dgm:pt>
    <dgm:pt modelId="{44424CB7-291D-4779-A2AC-3139CBB18730}" type="pres">
      <dgm:prSet presAssocID="{EF9FFC7E-58D7-4AF5-A901-FA974A92E1F9}" presName="dummy2a" presStyleCnt="0"/>
      <dgm:spPr/>
    </dgm:pt>
    <dgm:pt modelId="{4CEF09F0-BF89-42C0-AA1C-BA153758736D}" type="pres">
      <dgm:prSet presAssocID="{EF9FFC7E-58D7-4AF5-A901-FA974A92E1F9}" presName="dummy2b" presStyleCnt="0"/>
      <dgm:spPr/>
    </dgm:pt>
    <dgm:pt modelId="{0564CD60-1E28-473D-A5B1-4FCE1C5E2574}" type="pres">
      <dgm:prSet presAssocID="{EF9FFC7E-58D7-4AF5-A901-FA974A92E1F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CF824C8-C744-4B7A-9C6A-F690DBF8DE69}" type="pres">
      <dgm:prSet presAssocID="{EF9FFC7E-58D7-4AF5-A901-FA974A92E1F9}" presName="wedge3" presStyleLbl="node1" presStyleIdx="2" presStyleCnt="4" custLinFactNeighborX="-34566" custLinFactNeighborY="9781"/>
      <dgm:spPr/>
    </dgm:pt>
    <dgm:pt modelId="{4A3446FA-1E89-482A-A3AD-B7E2A1131499}" type="pres">
      <dgm:prSet presAssocID="{EF9FFC7E-58D7-4AF5-A901-FA974A92E1F9}" presName="dummy3a" presStyleCnt="0"/>
      <dgm:spPr/>
    </dgm:pt>
    <dgm:pt modelId="{CBE5ADC1-8A3A-4E74-8458-0133D8EDB95A}" type="pres">
      <dgm:prSet presAssocID="{EF9FFC7E-58D7-4AF5-A901-FA974A92E1F9}" presName="dummy3b" presStyleCnt="0"/>
      <dgm:spPr/>
    </dgm:pt>
    <dgm:pt modelId="{F9D2237C-F022-4328-8911-7DB6A6CFA35C}" type="pres">
      <dgm:prSet presAssocID="{EF9FFC7E-58D7-4AF5-A901-FA974A92E1F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0E5997-1F9A-419D-B46F-5B37178A10D1}" type="pres">
      <dgm:prSet presAssocID="{EF9FFC7E-58D7-4AF5-A901-FA974A92E1F9}" presName="wedge4" presStyleLbl="node1" presStyleIdx="3" presStyleCnt="4"/>
      <dgm:spPr/>
    </dgm:pt>
    <dgm:pt modelId="{CAA2DADB-0B0B-4FFA-8853-B1195F32A1F1}" type="pres">
      <dgm:prSet presAssocID="{EF9FFC7E-58D7-4AF5-A901-FA974A92E1F9}" presName="dummy4a" presStyleCnt="0"/>
      <dgm:spPr/>
    </dgm:pt>
    <dgm:pt modelId="{D8AAE751-0566-4C70-9735-49E49D571411}" type="pres">
      <dgm:prSet presAssocID="{EF9FFC7E-58D7-4AF5-A901-FA974A92E1F9}" presName="dummy4b" presStyleCnt="0"/>
      <dgm:spPr/>
    </dgm:pt>
    <dgm:pt modelId="{6610F5A4-8836-486D-BA2A-B920D4B13A81}" type="pres">
      <dgm:prSet presAssocID="{EF9FFC7E-58D7-4AF5-A901-FA974A92E1F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86E9C14-F5E3-4AE1-B2EC-67A34E9898B0}" type="pres">
      <dgm:prSet presAssocID="{48F889ED-8C56-46AF-870B-F830D360CE93}" presName="arrowWedge1" presStyleLbl="fgSibTrans2D1" presStyleIdx="0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438B9F38-897E-4FB2-BE2E-3FAB45E3B731}" type="pres">
      <dgm:prSet presAssocID="{1C850252-4022-43D2-9CB8-2B8C8A2BF915}" presName="arrowWedge2" presStyleLbl="fgSibTrans2D1" presStyleIdx="1" presStyleCnt="4"/>
      <dgm:spPr>
        <a:solidFill>
          <a:srgbClr val="93D7C2"/>
        </a:solidFill>
        <a:ln>
          <a:solidFill>
            <a:schemeClr val="tx1"/>
          </a:solidFill>
        </a:ln>
      </dgm:spPr>
    </dgm:pt>
    <dgm:pt modelId="{DACC18EB-0E94-47A0-A9D8-DE0B071EF4C4}" type="pres">
      <dgm:prSet presAssocID="{2EB74039-FBE3-4F01-B93B-88F71A777226}" presName="arrowWedge3" presStyleLbl="fgSibTrans2D1" presStyleIdx="2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A356ECF7-FB39-415D-8562-62A23882E28E}" type="pres">
      <dgm:prSet presAssocID="{CCF14F9A-17EA-4AC1-A784-48943B5585CD}" presName="arrowWedge4" presStyleLbl="fgSibTrans2D1" presStyleIdx="3" presStyleCnt="4"/>
      <dgm:spPr>
        <a:solidFill>
          <a:srgbClr val="93D7C2"/>
        </a:solidFill>
        <a:ln>
          <a:solidFill>
            <a:schemeClr val="tx1"/>
          </a:solidFill>
        </a:ln>
      </dgm:spPr>
    </dgm:pt>
  </dgm:ptLst>
  <dgm:cxnLst>
    <dgm:cxn modelId="{F0CB4944-6DE8-43DB-8771-0F9C6E1B56D9}" type="presOf" srcId="{788DA0C1-B685-441F-ADA7-D0390D2BBE4D}" destId="{F9D2237C-F022-4328-8911-7DB6A6CFA35C}" srcOrd="1" destOrd="0" presId="urn:microsoft.com/office/officeart/2005/8/layout/cycle8"/>
    <dgm:cxn modelId="{71127045-AC08-457A-A6A4-7F3AF163F23F}" type="presOf" srcId="{788DA0C1-B685-441F-ADA7-D0390D2BBE4D}" destId="{FCF824C8-C744-4B7A-9C6A-F690DBF8DE69}" srcOrd="0" destOrd="0" presId="urn:microsoft.com/office/officeart/2005/8/layout/cycle8"/>
    <dgm:cxn modelId="{9763EB6F-90E2-44E9-AE12-5C402E2985A9}" type="presOf" srcId="{59F1A123-7899-412A-90F6-D70FD6683763}" destId="{6610F5A4-8836-486D-BA2A-B920D4B13A81}" srcOrd="1" destOrd="0" presId="urn:microsoft.com/office/officeart/2005/8/layout/cycle8"/>
    <dgm:cxn modelId="{EB680885-C535-4D87-85C2-16A153C2578E}" srcId="{EF9FFC7E-58D7-4AF5-A901-FA974A92E1F9}" destId="{4537AF65-5396-4FD7-B28E-49768725315B}" srcOrd="0" destOrd="0" parTransId="{44ECB1CC-B056-4FA7-80BF-6260C9398D22}" sibTransId="{48F889ED-8C56-46AF-870B-F830D360CE93}"/>
    <dgm:cxn modelId="{6214E194-7BEB-4F79-AF98-F8CAD1BBF999}" type="presOf" srcId="{4537AF65-5396-4FD7-B28E-49768725315B}" destId="{701B94B2-5BCF-4740-9948-470E351AE37D}" srcOrd="0" destOrd="0" presId="urn:microsoft.com/office/officeart/2005/8/layout/cycle8"/>
    <dgm:cxn modelId="{C2359396-EDDC-4E03-BEBC-9081FBDB5234}" type="presOf" srcId="{EF9FFC7E-58D7-4AF5-A901-FA974A92E1F9}" destId="{C7FAFAC8-A2F4-4CA5-B55F-E7D28D1B098A}" srcOrd="0" destOrd="0" presId="urn:microsoft.com/office/officeart/2005/8/layout/cycle8"/>
    <dgm:cxn modelId="{E8F60CA3-7724-4F58-B9B7-BC4811EE3DCC}" srcId="{EF9FFC7E-58D7-4AF5-A901-FA974A92E1F9}" destId="{788DA0C1-B685-441F-ADA7-D0390D2BBE4D}" srcOrd="2" destOrd="0" parTransId="{DD89CFFB-84D2-403F-94A9-0993CE2D37AB}" sibTransId="{2EB74039-FBE3-4F01-B93B-88F71A777226}"/>
    <dgm:cxn modelId="{F58215B9-0F71-4A21-BCB9-A42083B8ACB4}" srcId="{EF9FFC7E-58D7-4AF5-A901-FA974A92E1F9}" destId="{59F1A123-7899-412A-90F6-D70FD6683763}" srcOrd="3" destOrd="0" parTransId="{7208034E-64C1-4D24-9F7B-D441DA8352C5}" sibTransId="{CCF14F9A-17EA-4AC1-A784-48943B5585CD}"/>
    <dgm:cxn modelId="{E309CFD8-7415-4F54-AEB6-60BAC3CF3AC0}" type="presOf" srcId="{BB4BB4EC-9847-4D42-BE71-EB464B98C8D6}" destId="{37C16160-A980-4024-919E-9366C7102A9A}" srcOrd="0" destOrd="0" presId="urn:microsoft.com/office/officeart/2005/8/layout/cycle8"/>
    <dgm:cxn modelId="{3F1180EF-7D22-4BC6-9A2F-46B50793FF5E}" srcId="{EF9FFC7E-58D7-4AF5-A901-FA974A92E1F9}" destId="{BB4BB4EC-9847-4D42-BE71-EB464B98C8D6}" srcOrd="1" destOrd="0" parTransId="{991C75F5-884B-4A95-81CF-D8CC79C55905}" sibTransId="{1C850252-4022-43D2-9CB8-2B8C8A2BF915}"/>
    <dgm:cxn modelId="{BD3B91F7-1E01-49CD-8DA3-A84DF7E6DD3F}" type="presOf" srcId="{59F1A123-7899-412A-90F6-D70FD6683763}" destId="{A80E5997-1F9A-419D-B46F-5B37178A10D1}" srcOrd="0" destOrd="0" presId="urn:microsoft.com/office/officeart/2005/8/layout/cycle8"/>
    <dgm:cxn modelId="{22120AFB-82B5-4ADF-94BF-4671C1AB07FC}" type="presOf" srcId="{BB4BB4EC-9847-4D42-BE71-EB464B98C8D6}" destId="{0564CD60-1E28-473D-A5B1-4FCE1C5E2574}" srcOrd="1" destOrd="0" presId="urn:microsoft.com/office/officeart/2005/8/layout/cycle8"/>
    <dgm:cxn modelId="{B0D4D5FD-8125-4670-B4C5-6556014CC441}" type="presOf" srcId="{4537AF65-5396-4FD7-B28E-49768725315B}" destId="{2E1B8C8B-2CF8-42FA-9A10-931FF67D3997}" srcOrd="1" destOrd="0" presId="urn:microsoft.com/office/officeart/2005/8/layout/cycle8"/>
    <dgm:cxn modelId="{53E78879-EAB7-4145-B740-C52474AAD3DC}" type="presParOf" srcId="{C7FAFAC8-A2F4-4CA5-B55F-E7D28D1B098A}" destId="{701B94B2-5BCF-4740-9948-470E351AE37D}" srcOrd="0" destOrd="0" presId="urn:microsoft.com/office/officeart/2005/8/layout/cycle8"/>
    <dgm:cxn modelId="{902C7A0F-98FA-480C-ABAD-8CB809C1E577}" type="presParOf" srcId="{C7FAFAC8-A2F4-4CA5-B55F-E7D28D1B098A}" destId="{5685913A-AE50-49C1-A15A-0647A8142FF0}" srcOrd="1" destOrd="0" presId="urn:microsoft.com/office/officeart/2005/8/layout/cycle8"/>
    <dgm:cxn modelId="{E0CC2FB8-0C04-468A-8F17-3D3917EB5E9D}" type="presParOf" srcId="{C7FAFAC8-A2F4-4CA5-B55F-E7D28D1B098A}" destId="{45C9B1BC-7300-4781-A4C0-8D1536D7DAFD}" srcOrd="2" destOrd="0" presId="urn:microsoft.com/office/officeart/2005/8/layout/cycle8"/>
    <dgm:cxn modelId="{F3E68E75-611E-4B44-974D-4EE8473BF648}" type="presParOf" srcId="{C7FAFAC8-A2F4-4CA5-B55F-E7D28D1B098A}" destId="{2E1B8C8B-2CF8-42FA-9A10-931FF67D3997}" srcOrd="3" destOrd="0" presId="urn:microsoft.com/office/officeart/2005/8/layout/cycle8"/>
    <dgm:cxn modelId="{19B96EAF-35F8-4A40-9F51-1B7CCCB8DE53}" type="presParOf" srcId="{C7FAFAC8-A2F4-4CA5-B55F-E7D28D1B098A}" destId="{37C16160-A980-4024-919E-9366C7102A9A}" srcOrd="4" destOrd="0" presId="urn:microsoft.com/office/officeart/2005/8/layout/cycle8"/>
    <dgm:cxn modelId="{76B81FAB-83D3-4985-B593-CCB97B1AD6F6}" type="presParOf" srcId="{C7FAFAC8-A2F4-4CA5-B55F-E7D28D1B098A}" destId="{44424CB7-291D-4779-A2AC-3139CBB18730}" srcOrd="5" destOrd="0" presId="urn:microsoft.com/office/officeart/2005/8/layout/cycle8"/>
    <dgm:cxn modelId="{8262AA65-A150-41C1-9983-6B2512032664}" type="presParOf" srcId="{C7FAFAC8-A2F4-4CA5-B55F-E7D28D1B098A}" destId="{4CEF09F0-BF89-42C0-AA1C-BA153758736D}" srcOrd="6" destOrd="0" presId="urn:microsoft.com/office/officeart/2005/8/layout/cycle8"/>
    <dgm:cxn modelId="{4F3899BF-A5BD-42C5-A0D9-106BC84F8BBB}" type="presParOf" srcId="{C7FAFAC8-A2F4-4CA5-B55F-E7D28D1B098A}" destId="{0564CD60-1E28-473D-A5B1-4FCE1C5E2574}" srcOrd="7" destOrd="0" presId="urn:microsoft.com/office/officeart/2005/8/layout/cycle8"/>
    <dgm:cxn modelId="{6558022C-512F-41EA-A443-49DA68ACED70}" type="presParOf" srcId="{C7FAFAC8-A2F4-4CA5-B55F-E7D28D1B098A}" destId="{FCF824C8-C744-4B7A-9C6A-F690DBF8DE69}" srcOrd="8" destOrd="0" presId="urn:microsoft.com/office/officeart/2005/8/layout/cycle8"/>
    <dgm:cxn modelId="{BA3EF2AB-29C5-4BFE-B618-D1B33E3A9FCF}" type="presParOf" srcId="{C7FAFAC8-A2F4-4CA5-B55F-E7D28D1B098A}" destId="{4A3446FA-1E89-482A-A3AD-B7E2A1131499}" srcOrd="9" destOrd="0" presId="urn:microsoft.com/office/officeart/2005/8/layout/cycle8"/>
    <dgm:cxn modelId="{16F220C2-E6CF-4150-9496-ED0525909BCF}" type="presParOf" srcId="{C7FAFAC8-A2F4-4CA5-B55F-E7D28D1B098A}" destId="{CBE5ADC1-8A3A-4E74-8458-0133D8EDB95A}" srcOrd="10" destOrd="0" presId="urn:microsoft.com/office/officeart/2005/8/layout/cycle8"/>
    <dgm:cxn modelId="{4AF346F0-E837-4122-A117-C3FED48436E5}" type="presParOf" srcId="{C7FAFAC8-A2F4-4CA5-B55F-E7D28D1B098A}" destId="{F9D2237C-F022-4328-8911-7DB6A6CFA35C}" srcOrd="11" destOrd="0" presId="urn:microsoft.com/office/officeart/2005/8/layout/cycle8"/>
    <dgm:cxn modelId="{E23E3F04-4C39-4321-ACD9-C1229103A9E6}" type="presParOf" srcId="{C7FAFAC8-A2F4-4CA5-B55F-E7D28D1B098A}" destId="{A80E5997-1F9A-419D-B46F-5B37178A10D1}" srcOrd="12" destOrd="0" presId="urn:microsoft.com/office/officeart/2005/8/layout/cycle8"/>
    <dgm:cxn modelId="{F453BF99-4D50-4127-B27B-3A68CCF15367}" type="presParOf" srcId="{C7FAFAC8-A2F4-4CA5-B55F-E7D28D1B098A}" destId="{CAA2DADB-0B0B-4FFA-8853-B1195F32A1F1}" srcOrd="13" destOrd="0" presId="urn:microsoft.com/office/officeart/2005/8/layout/cycle8"/>
    <dgm:cxn modelId="{4F6B01CF-F200-4619-BA85-30EBC0A29BD2}" type="presParOf" srcId="{C7FAFAC8-A2F4-4CA5-B55F-E7D28D1B098A}" destId="{D8AAE751-0566-4C70-9735-49E49D571411}" srcOrd="14" destOrd="0" presId="urn:microsoft.com/office/officeart/2005/8/layout/cycle8"/>
    <dgm:cxn modelId="{1B88EB7B-B4F4-4E76-B713-3CE5AAEAEEBA}" type="presParOf" srcId="{C7FAFAC8-A2F4-4CA5-B55F-E7D28D1B098A}" destId="{6610F5A4-8836-486D-BA2A-B920D4B13A81}" srcOrd="15" destOrd="0" presId="urn:microsoft.com/office/officeart/2005/8/layout/cycle8"/>
    <dgm:cxn modelId="{05BD771C-F162-46AC-A3A4-50D5A2486163}" type="presParOf" srcId="{C7FAFAC8-A2F4-4CA5-B55F-E7D28D1B098A}" destId="{886E9C14-F5E3-4AE1-B2EC-67A34E9898B0}" srcOrd="16" destOrd="0" presId="urn:microsoft.com/office/officeart/2005/8/layout/cycle8"/>
    <dgm:cxn modelId="{4D39EDCF-6BA7-4103-98B7-400952639D90}" type="presParOf" srcId="{C7FAFAC8-A2F4-4CA5-B55F-E7D28D1B098A}" destId="{438B9F38-897E-4FB2-BE2E-3FAB45E3B731}" srcOrd="17" destOrd="0" presId="urn:microsoft.com/office/officeart/2005/8/layout/cycle8"/>
    <dgm:cxn modelId="{7B500D13-CA53-4B43-8DDD-33F1A0A927A8}" type="presParOf" srcId="{C7FAFAC8-A2F4-4CA5-B55F-E7D28D1B098A}" destId="{DACC18EB-0E94-47A0-A9D8-DE0B071EF4C4}" srcOrd="18" destOrd="0" presId="urn:microsoft.com/office/officeart/2005/8/layout/cycle8"/>
    <dgm:cxn modelId="{16903254-ECE8-4D2B-AB44-A8E1F6F2277C}" type="presParOf" srcId="{C7FAFAC8-A2F4-4CA5-B55F-E7D28D1B098A}" destId="{A356ECF7-FB39-415D-8562-62A23882E28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5A0F01-9A95-4BB9-BE8B-56C83A6CEC6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5AC2590-F542-451E-94B6-4B112CEDE41C}" type="pres">
      <dgm:prSet presAssocID="{295A0F01-9A95-4BB9-BE8B-56C83A6CEC6F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D7B8870-F86F-4679-AF05-FFB0BD2596F0}" type="presOf" srcId="{295A0F01-9A95-4BB9-BE8B-56C83A6CEC6F}" destId="{95AC2590-F542-451E-94B6-4B112CEDE41C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9FFC7E-58D7-4AF5-A901-FA974A92E1F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37AF65-5396-4FD7-B28E-49768725315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gm:t>
    </dgm:pt>
    <dgm:pt modelId="{44ECB1CC-B056-4FA7-80BF-6260C9398D22}" type="parTrans" cxnId="{EB680885-C535-4D87-85C2-16A153C2578E}">
      <dgm:prSet/>
      <dgm:spPr/>
      <dgm:t>
        <a:bodyPr/>
        <a:lstStyle/>
        <a:p>
          <a:endParaRPr lang="en-US"/>
        </a:p>
      </dgm:t>
    </dgm:pt>
    <dgm:pt modelId="{48F889ED-8C56-46AF-870B-F830D360CE93}" type="sibTrans" cxnId="{EB680885-C535-4D87-85C2-16A153C2578E}">
      <dgm:prSet/>
      <dgm:spPr/>
      <dgm:t>
        <a:bodyPr/>
        <a:lstStyle/>
        <a:p>
          <a:endParaRPr lang="en-US"/>
        </a:p>
      </dgm:t>
    </dgm:pt>
    <dgm:pt modelId="{BB4BB4EC-9847-4D42-BE71-EB464B98C8D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gm:t>
    </dgm:pt>
    <dgm:pt modelId="{991C75F5-884B-4A95-81CF-D8CC79C55905}" type="parTrans" cxnId="{3F1180EF-7D22-4BC6-9A2F-46B50793FF5E}">
      <dgm:prSet/>
      <dgm:spPr/>
      <dgm:t>
        <a:bodyPr/>
        <a:lstStyle/>
        <a:p>
          <a:endParaRPr lang="en-US"/>
        </a:p>
      </dgm:t>
    </dgm:pt>
    <dgm:pt modelId="{1C850252-4022-43D2-9CB8-2B8C8A2BF915}" type="sibTrans" cxnId="{3F1180EF-7D22-4BC6-9A2F-46B50793FF5E}">
      <dgm:prSet/>
      <dgm:spPr/>
      <dgm:t>
        <a:bodyPr/>
        <a:lstStyle/>
        <a:p>
          <a:endParaRPr lang="en-US"/>
        </a:p>
      </dgm:t>
    </dgm:pt>
    <dgm:pt modelId="{788DA0C1-B685-441F-ADA7-D0390D2BBE4D}">
      <dgm:prSet phldrT="[Text]" custT="1"/>
      <dgm:spPr>
        <a:solidFill>
          <a:srgbClr val="D56315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gm:t>
    </dgm:pt>
    <dgm:pt modelId="{DD89CFFB-84D2-403F-94A9-0993CE2D37AB}" type="parTrans" cxnId="{E8F60CA3-7724-4F58-B9B7-BC4811EE3DCC}">
      <dgm:prSet/>
      <dgm:spPr/>
      <dgm:t>
        <a:bodyPr/>
        <a:lstStyle/>
        <a:p>
          <a:endParaRPr lang="en-US"/>
        </a:p>
      </dgm:t>
    </dgm:pt>
    <dgm:pt modelId="{2EB74039-FBE3-4F01-B93B-88F71A777226}" type="sibTrans" cxnId="{E8F60CA3-7724-4F58-B9B7-BC4811EE3DCC}">
      <dgm:prSet/>
      <dgm:spPr/>
      <dgm:t>
        <a:bodyPr/>
        <a:lstStyle/>
        <a:p>
          <a:endParaRPr lang="en-US"/>
        </a:p>
      </dgm:t>
    </dgm:pt>
    <dgm:pt modelId="{59F1A123-7899-412A-90F6-D70FD668376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gm:t>
    </dgm:pt>
    <dgm:pt modelId="{7208034E-64C1-4D24-9F7B-D441DA8352C5}" type="parTrans" cxnId="{F58215B9-0F71-4A21-BCB9-A42083B8ACB4}">
      <dgm:prSet/>
      <dgm:spPr/>
      <dgm:t>
        <a:bodyPr/>
        <a:lstStyle/>
        <a:p>
          <a:endParaRPr lang="en-US"/>
        </a:p>
      </dgm:t>
    </dgm:pt>
    <dgm:pt modelId="{CCF14F9A-17EA-4AC1-A784-48943B5585CD}" type="sibTrans" cxnId="{F58215B9-0F71-4A21-BCB9-A42083B8ACB4}">
      <dgm:prSet/>
      <dgm:spPr/>
      <dgm:t>
        <a:bodyPr/>
        <a:lstStyle/>
        <a:p>
          <a:endParaRPr lang="en-US"/>
        </a:p>
      </dgm:t>
    </dgm:pt>
    <dgm:pt modelId="{C7FAFAC8-A2F4-4CA5-B55F-E7D28D1B098A}" type="pres">
      <dgm:prSet presAssocID="{EF9FFC7E-58D7-4AF5-A901-FA974A92E1F9}" presName="compositeShape" presStyleCnt="0">
        <dgm:presLayoutVars>
          <dgm:chMax val="7"/>
          <dgm:dir/>
          <dgm:resizeHandles val="exact"/>
        </dgm:presLayoutVars>
      </dgm:prSet>
      <dgm:spPr/>
    </dgm:pt>
    <dgm:pt modelId="{701B94B2-5BCF-4740-9948-470E351AE37D}" type="pres">
      <dgm:prSet presAssocID="{EF9FFC7E-58D7-4AF5-A901-FA974A92E1F9}" presName="wedge1" presStyleLbl="node1" presStyleIdx="0" presStyleCnt="4" custLinFactNeighborX="1411" custLinFactNeighborY="-1827"/>
      <dgm:spPr/>
    </dgm:pt>
    <dgm:pt modelId="{5685913A-AE50-49C1-A15A-0647A8142FF0}" type="pres">
      <dgm:prSet presAssocID="{EF9FFC7E-58D7-4AF5-A901-FA974A92E1F9}" presName="dummy1a" presStyleCnt="0"/>
      <dgm:spPr/>
    </dgm:pt>
    <dgm:pt modelId="{45C9B1BC-7300-4781-A4C0-8D1536D7DAFD}" type="pres">
      <dgm:prSet presAssocID="{EF9FFC7E-58D7-4AF5-A901-FA974A92E1F9}" presName="dummy1b" presStyleCnt="0"/>
      <dgm:spPr/>
    </dgm:pt>
    <dgm:pt modelId="{2E1B8C8B-2CF8-42FA-9A10-931FF67D3997}" type="pres">
      <dgm:prSet presAssocID="{EF9FFC7E-58D7-4AF5-A901-FA974A92E1F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C16160-A980-4024-919E-9366C7102A9A}" type="pres">
      <dgm:prSet presAssocID="{EF9FFC7E-58D7-4AF5-A901-FA974A92E1F9}" presName="wedge2" presStyleLbl="node1" presStyleIdx="1" presStyleCnt="4"/>
      <dgm:spPr/>
    </dgm:pt>
    <dgm:pt modelId="{44424CB7-291D-4779-A2AC-3139CBB18730}" type="pres">
      <dgm:prSet presAssocID="{EF9FFC7E-58D7-4AF5-A901-FA974A92E1F9}" presName="dummy2a" presStyleCnt="0"/>
      <dgm:spPr/>
    </dgm:pt>
    <dgm:pt modelId="{4CEF09F0-BF89-42C0-AA1C-BA153758736D}" type="pres">
      <dgm:prSet presAssocID="{EF9FFC7E-58D7-4AF5-A901-FA974A92E1F9}" presName="dummy2b" presStyleCnt="0"/>
      <dgm:spPr/>
    </dgm:pt>
    <dgm:pt modelId="{0564CD60-1E28-473D-A5B1-4FCE1C5E2574}" type="pres">
      <dgm:prSet presAssocID="{EF9FFC7E-58D7-4AF5-A901-FA974A92E1F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CF824C8-C744-4B7A-9C6A-F690DBF8DE69}" type="pres">
      <dgm:prSet presAssocID="{EF9FFC7E-58D7-4AF5-A901-FA974A92E1F9}" presName="wedge3" presStyleLbl="node1" presStyleIdx="2" presStyleCnt="4"/>
      <dgm:spPr/>
    </dgm:pt>
    <dgm:pt modelId="{4A3446FA-1E89-482A-A3AD-B7E2A1131499}" type="pres">
      <dgm:prSet presAssocID="{EF9FFC7E-58D7-4AF5-A901-FA974A92E1F9}" presName="dummy3a" presStyleCnt="0"/>
      <dgm:spPr/>
    </dgm:pt>
    <dgm:pt modelId="{CBE5ADC1-8A3A-4E74-8458-0133D8EDB95A}" type="pres">
      <dgm:prSet presAssocID="{EF9FFC7E-58D7-4AF5-A901-FA974A92E1F9}" presName="dummy3b" presStyleCnt="0"/>
      <dgm:spPr/>
    </dgm:pt>
    <dgm:pt modelId="{F9D2237C-F022-4328-8911-7DB6A6CFA35C}" type="pres">
      <dgm:prSet presAssocID="{EF9FFC7E-58D7-4AF5-A901-FA974A92E1F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80E5997-1F9A-419D-B46F-5B37178A10D1}" type="pres">
      <dgm:prSet presAssocID="{EF9FFC7E-58D7-4AF5-A901-FA974A92E1F9}" presName="wedge4" presStyleLbl="node1" presStyleIdx="3" presStyleCnt="4" custLinFactNeighborX="-31404" custLinFactNeighborY="-3847"/>
      <dgm:spPr/>
    </dgm:pt>
    <dgm:pt modelId="{CAA2DADB-0B0B-4FFA-8853-B1195F32A1F1}" type="pres">
      <dgm:prSet presAssocID="{EF9FFC7E-58D7-4AF5-A901-FA974A92E1F9}" presName="dummy4a" presStyleCnt="0"/>
      <dgm:spPr/>
    </dgm:pt>
    <dgm:pt modelId="{D8AAE751-0566-4C70-9735-49E49D571411}" type="pres">
      <dgm:prSet presAssocID="{EF9FFC7E-58D7-4AF5-A901-FA974A92E1F9}" presName="dummy4b" presStyleCnt="0"/>
      <dgm:spPr/>
    </dgm:pt>
    <dgm:pt modelId="{6610F5A4-8836-486D-BA2A-B920D4B13A81}" type="pres">
      <dgm:prSet presAssocID="{EF9FFC7E-58D7-4AF5-A901-FA974A92E1F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86E9C14-F5E3-4AE1-B2EC-67A34E9898B0}" type="pres">
      <dgm:prSet presAssocID="{48F889ED-8C56-46AF-870B-F830D360CE93}" presName="arrowWedge1" presStyleLbl="fgSibTrans2D1" presStyleIdx="0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438B9F38-897E-4FB2-BE2E-3FAB45E3B731}" type="pres">
      <dgm:prSet presAssocID="{1C850252-4022-43D2-9CB8-2B8C8A2BF915}" presName="arrowWedge2" presStyleLbl="fgSibTrans2D1" presStyleIdx="1" presStyleCnt="4"/>
      <dgm:spPr>
        <a:solidFill>
          <a:srgbClr val="93D7C2"/>
        </a:solidFill>
        <a:ln>
          <a:solidFill>
            <a:schemeClr val="tx1"/>
          </a:solidFill>
        </a:ln>
      </dgm:spPr>
    </dgm:pt>
    <dgm:pt modelId="{DACC18EB-0E94-47A0-A9D8-DE0B071EF4C4}" type="pres">
      <dgm:prSet presAssocID="{2EB74039-FBE3-4F01-B93B-88F71A777226}" presName="arrowWedge3" presStyleLbl="fgSibTrans2D1" presStyleIdx="2" presStyleCnt="4"/>
      <dgm:spPr>
        <a:solidFill>
          <a:srgbClr val="3DC78F"/>
        </a:solidFill>
        <a:ln>
          <a:solidFill>
            <a:schemeClr val="tx1"/>
          </a:solidFill>
        </a:ln>
      </dgm:spPr>
    </dgm:pt>
    <dgm:pt modelId="{A356ECF7-FB39-415D-8562-62A23882E28E}" type="pres">
      <dgm:prSet presAssocID="{CCF14F9A-17EA-4AC1-A784-48943B5585CD}" presName="arrowWedge4" presStyleLbl="fgSibTrans2D1" presStyleIdx="3" presStyleCnt="4"/>
      <dgm:spPr>
        <a:solidFill>
          <a:srgbClr val="93D7C2"/>
        </a:solidFill>
        <a:ln>
          <a:solidFill>
            <a:schemeClr val="tx1"/>
          </a:solidFill>
        </a:ln>
      </dgm:spPr>
    </dgm:pt>
  </dgm:ptLst>
  <dgm:cxnLst>
    <dgm:cxn modelId="{F0CB4944-6DE8-43DB-8771-0F9C6E1B56D9}" type="presOf" srcId="{788DA0C1-B685-441F-ADA7-D0390D2BBE4D}" destId="{F9D2237C-F022-4328-8911-7DB6A6CFA35C}" srcOrd="1" destOrd="0" presId="urn:microsoft.com/office/officeart/2005/8/layout/cycle8"/>
    <dgm:cxn modelId="{71127045-AC08-457A-A6A4-7F3AF163F23F}" type="presOf" srcId="{788DA0C1-B685-441F-ADA7-D0390D2BBE4D}" destId="{FCF824C8-C744-4B7A-9C6A-F690DBF8DE69}" srcOrd="0" destOrd="0" presId="urn:microsoft.com/office/officeart/2005/8/layout/cycle8"/>
    <dgm:cxn modelId="{9763EB6F-90E2-44E9-AE12-5C402E2985A9}" type="presOf" srcId="{59F1A123-7899-412A-90F6-D70FD6683763}" destId="{6610F5A4-8836-486D-BA2A-B920D4B13A81}" srcOrd="1" destOrd="0" presId="urn:microsoft.com/office/officeart/2005/8/layout/cycle8"/>
    <dgm:cxn modelId="{EB680885-C535-4D87-85C2-16A153C2578E}" srcId="{EF9FFC7E-58D7-4AF5-A901-FA974A92E1F9}" destId="{4537AF65-5396-4FD7-B28E-49768725315B}" srcOrd="0" destOrd="0" parTransId="{44ECB1CC-B056-4FA7-80BF-6260C9398D22}" sibTransId="{48F889ED-8C56-46AF-870B-F830D360CE93}"/>
    <dgm:cxn modelId="{6214E194-7BEB-4F79-AF98-F8CAD1BBF999}" type="presOf" srcId="{4537AF65-5396-4FD7-B28E-49768725315B}" destId="{701B94B2-5BCF-4740-9948-470E351AE37D}" srcOrd="0" destOrd="0" presId="urn:microsoft.com/office/officeart/2005/8/layout/cycle8"/>
    <dgm:cxn modelId="{C2359396-EDDC-4E03-BEBC-9081FBDB5234}" type="presOf" srcId="{EF9FFC7E-58D7-4AF5-A901-FA974A92E1F9}" destId="{C7FAFAC8-A2F4-4CA5-B55F-E7D28D1B098A}" srcOrd="0" destOrd="0" presId="urn:microsoft.com/office/officeart/2005/8/layout/cycle8"/>
    <dgm:cxn modelId="{E8F60CA3-7724-4F58-B9B7-BC4811EE3DCC}" srcId="{EF9FFC7E-58D7-4AF5-A901-FA974A92E1F9}" destId="{788DA0C1-B685-441F-ADA7-D0390D2BBE4D}" srcOrd="2" destOrd="0" parTransId="{DD89CFFB-84D2-403F-94A9-0993CE2D37AB}" sibTransId="{2EB74039-FBE3-4F01-B93B-88F71A777226}"/>
    <dgm:cxn modelId="{F58215B9-0F71-4A21-BCB9-A42083B8ACB4}" srcId="{EF9FFC7E-58D7-4AF5-A901-FA974A92E1F9}" destId="{59F1A123-7899-412A-90F6-D70FD6683763}" srcOrd="3" destOrd="0" parTransId="{7208034E-64C1-4D24-9F7B-D441DA8352C5}" sibTransId="{CCF14F9A-17EA-4AC1-A784-48943B5585CD}"/>
    <dgm:cxn modelId="{E309CFD8-7415-4F54-AEB6-60BAC3CF3AC0}" type="presOf" srcId="{BB4BB4EC-9847-4D42-BE71-EB464B98C8D6}" destId="{37C16160-A980-4024-919E-9366C7102A9A}" srcOrd="0" destOrd="0" presId="urn:microsoft.com/office/officeart/2005/8/layout/cycle8"/>
    <dgm:cxn modelId="{3F1180EF-7D22-4BC6-9A2F-46B50793FF5E}" srcId="{EF9FFC7E-58D7-4AF5-A901-FA974A92E1F9}" destId="{BB4BB4EC-9847-4D42-BE71-EB464B98C8D6}" srcOrd="1" destOrd="0" parTransId="{991C75F5-884B-4A95-81CF-D8CC79C55905}" sibTransId="{1C850252-4022-43D2-9CB8-2B8C8A2BF915}"/>
    <dgm:cxn modelId="{BD3B91F7-1E01-49CD-8DA3-A84DF7E6DD3F}" type="presOf" srcId="{59F1A123-7899-412A-90F6-D70FD6683763}" destId="{A80E5997-1F9A-419D-B46F-5B37178A10D1}" srcOrd="0" destOrd="0" presId="urn:microsoft.com/office/officeart/2005/8/layout/cycle8"/>
    <dgm:cxn modelId="{22120AFB-82B5-4ADF-94BF-4671C1AB07FC}" type="presOf" srcId="{BB4BB4EC-9847-4D42-BE71-EB464B98C8D6}" destId="{0564CD60-1E28-473D-A5B1-4FCE1C5E2574}" srcOrd="1" destOrd="0" presId="urn:microsoft.com/office/officeart/2005/8/layout/cycle8"/>
    <dgm:cxn modelId="{B0D4D5FD-8125-4670-B4C5-6556014CC441}" type="presOf" srcId="{4537AF65-5396-4FD7-B28E-49768725315B}" destId="{2E1B8C8B-2CF8-42FA-9A10-931FF67D3997}" srcOrd="1" destOrd="0" presId="urn:microsoft.com/office/officeart/2005/8/layout/cycle8"/>
    <dgm:cxn modelId="{53E78879-EAB7-4145-B740-C52474AAD3DC}" type="presParOf" srcId="{C7FAFAC8-A2F4-4CA5-B55F-E7D28D1B098A}" destId="{701B94B2-5BCF-4740-9948-470E351AE37D}" srcOrd="0" destOrd="0" presId="urn:microsoft.com/office/officeart/2005/8/layout/cycle8"/>
    <dgm:cxn modelId="{902C7A0F-98FA-480C-ABAD-8CB809C1E577}" type="presParOf" srcId="{C7FAFAC8-A2F4-4CA5-B55F-E7D28D1B098A}" destId="{5685913A-AE50-49C1-A15A-0647A8142FF0}" srcOrd="1" destOrd="0" presId="urn:microsoft.com/office/officeart/2005/8/layout/cycle8"/>
    <dgm:cxn modelId="{E0CC2FB8-0C04-468A-8F17-3D3917EB5E9D}" type="presParOf" srcId="{C7FAFAC8-A2F4-4CA5-B55F-E7D28D1B098A}" destId="{45C9B1BC-7300-4781-A4C0-8D1536D7DAFD}" srcOrd="2" destOrd="0" presId="urn:microsoft.com/office/officeart/2005/8/layout/cycle8"/>
    <dgm:cxn modelId="{F3E68E75-611E-4B44-974D-4EE8473BF648}" type="presParOf" srcId="{C7FAFAC8-A2F4-4CA5-B55F-E7D28D1B098A}" destId="{2E1B8C8B-2CF8-42FA-9A10-931FF67D3997}" srcOrd="3" destOrd="0" presId="urn:microsoft.com/office/officeart/2005/8/layout/cycle8"/>
    <dgm:cxn modelId="{19B96EAF-35F8-4A40-9F51-1B7CCCB8DE53}" type="presParOf" srcId="{C7FAFAC8-A2F4-4CA5-B55F-E7D28D1B098A}" destId="{37C16160-A980-4024-919E-9366C7102A9A}" srcOrd="4" destOrd="0" presId="urn:microsoft.com/office/officeart/2005/8/layout/cycle8"/>
    <dgm:cxn modelId="{76B81FAB-83D3-4985-B593-CCB97B1AD6F6}" type="presParOf" srcId="{C7FAFAC8-A2F4-4CA5-B55F-E7D28D1B098A}" destId="{44424CB7-291D-4779-A2AC-3139CBB18730}" srcOrd="5" destOrd="0" presId="urn:microsoft.com/office/officeart/2005/8/layout/cycle8"/>
    <dgm:cxn modelId="{8262AA65-A150-41C1-9983-6B2512032664}" type="presParOf" srcId="{C7FAFAC8-A2F4-4CA5-B55F-E7D28D1B098A}" destId="{4CEF09F0-BF89-42C0-AA1C-BA153758736D}" srcOrd="6" destOrd="0" presId="urn:microsoft.com/office/officeart/2005/8/layout/cycle8"/>
    <dgm:cxn modelId="{4F3899BF-A5BD-42C5-A0D9-106BC84F8BBB}" type="presParOf" srcId="{C7FAFAC8-A2F4-4CA5-B55F-E7D28D1B098A}" destId="{0564CD60-1E28-473D-A5B1-4FCE1C5E2574}" srcOrd="7" destOrd="0" presId="urn:microsoft.com/office/officeart/2005/8/layout/cycle8"/>
    <dgm:cxn modelId="{6558022C-512F-41EA-A443-49DA68ACED70}" type="presParOf" srcId="{C7FAFAC8-A2F4-4CA5-B55F-E7D28D1B098A}" destId="{FCF824C8-C744-4B7A-9C6A-F690DBF8DE69}" srcOrd="8" destOrd="0" presId="urn:microsoft.com/office/officeart/2005/8/layout/cycle8"/>
    <dgm:cxn modelId="{BA3EF2AB-29C5-4BFE-B618-D1B33E3A9FCF}" type="presParOf" srcId="{C7FAFAC8-A2F4-4CA5-B55F-E7D28D1B098A}" destId="{4A3446FA-1E89-482A-A3AD-B7E2A1131499}" srcOrd="9" destOrd="0" presId="urn:microsoft.com/office/officeart/2005/8/layout/cycle8"/>
    <dgm:cxn modelId="{16F220C2-E6CF-4150-9496-ED0525909BCF}" type="presParOf" srcId="{C7FAFAC8-A2F4-4CA5-B55F-E7D28D1B098A}" destId="{CBE5ADC1-8A3A-4E74-8458-0133D8EDB95A}" srcOrd="10" destOrd="0" presId="urn:microsoft.com/office/officeart/2005/8/layout/cycle8"/>
    <dgm:cxn modelId="{4AF346F0-E837-4122-A117-C3FED48436E5}" type="presParOf" srcId="{C7FAFAC8-A2F4-4CA5-B55F-E7D28D1B098A}" destId="{F9D2237C-F022-4328-8911-7DB6A6CFA35C}" srcOrd="11" destOrd="0" presId="urn:microsoft.com/office/officeart/2005/8/layout/cycle8"/>
    <dgm:cxn modelId="{E23E3F04-4C39-4321-ACD9-C1229103A9E6}" type="presParOf" srcId="{C7FAFAC8-A2F4-4CA5-B55F-E7D28D1B098A}" destId="{A80E5997-1F9A-419D-B46F-5B37178A10D1}" srcOrd="12" destOrd="0" presId="urn:microsoft.com/office/officeart/2005/8/layout/cycle8"/>
    <dgm:cxn modelId="{F453BF99-4D50-4127-B27B-3A68CCF15367}" type="presParOf" srcId="{C7FAFAC8-A2F4-4CA5-B55F-E7D28D1B098A}" destId="{CAA2DADB-0B0B-4FFA-8853-B1195F32A1F1}" srcOrd="13" destOrd="0" presId="urn:microsoft.com/office/officeart/2005/8/layout/cycle8"/>
    <dgm:cxn modelId="{4F6B01CF-F200-4619-BA85-30EBC0A29BD2}" type="presParOf" srcId="{C7FAFAC8-A2F4-4CA5-B55F-E7D28D1B098A}" destId="{D8AAE751-0566-4C70-9735-49E49D571411}" srcOrd="14" destOrd="0" presId="urn:microsoft.com/office/officeart/2005/8/layout/cycle8"/>
    <dgm:cxn modelId="{1B88EB7B-B4F4-4E76-B713-3CE5AAEAEEBA}" type="presParOf" srcId="{C7FAFAC8-A2F4-4CA5-B55F-E7D28D1B098A}" destId="{6610F5A4-8836-486D-BA2A-B920D4B13A81}" srcOrd="15" destOrd="0" presId="urn:microsoft.com/office/officeart/2005/8/layout/cycle8"/>
    <dgm:cxn modelId="{05BD771C-F162-46AC-A3A4-50D5A2486163}" type="presParOf" srcId="{C7FAFAC8-A2F4-4CA5-B55F-E7D28D1B098A}" destId="{886E9C14-F5E3-4AE1-B2EC-67A34E9898B0}" srcOrd="16" destOrd="0" presId="urn:microsoft.com/office/officeart/2005/8/layout/cycle8"/>
    <dgm:cxn modelId="{4D39EDCF-6BA7-4103-98B7-400952639D90}" type="presParOf" srcId="{C7FAFAC8-A2F4-4CA5-B55F-E7D28D1B098A}" destId="{438B9F38-897E-4FB2-BE2E-3FAB45E3B731}" srcOrd="17" destOrd="0" presId="urn:microsoft.com/office/officeart/2005/8/layout/cycle8"/>
    <dgm:cxn modelId="{7B500D13-CA53-4B43-8DDD-33F1A0A927A8}" type="presParOf" srcId="{C7FAFAC8-A2F4-4CA5-B55F-E7D28D1B098A}" destId="{DACC18EB-0E94-47A0-A9D8-DE0B071EF4C4}" srcOrd="18" destOrd="0" presId="urn:microsoft.com/office/officeart/2005/8/layout/cycle8"/>
    <dgm:cxn modelId="{16903254-ECE8-4D2B-AB44-A8E1F6F2277C}" type="presParOf" srcId="{C7FAFAC8-A2F4-4CA5-B55F-E7D28D1B098A}" destId="{A356ECF7-FB39-415D-8562-62A23882E28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BF4CF-378D-4CDD-A0A9-80C67DE7B19C}">
      <dsp:nvSpPr>
        <dsp:cNvPr id="0" name=""/>
        <dsp:cNvSpPr/>
      </dsp:nvSpPr>
      <dsp:spPr>
        <a:xfrm>
          <a:off x="3904" y="1624413"/>
          <a:ext cx="2104148" cy="216984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Different Results Desired</a:t>
          </a:r>
        </a:p>
      </dsp:txBody>
      <dsp:txXfrm>
        <a:off x="312049" y="1942179"/>
        <a:ext cx="1487858" cy="1534308"/>
      </dsp:txXfrm>
    </dsp:sp>
    <dsp:sp modelId="{A208B09D-A81D-44DA-852A-32A26457B817}">
      <dsp:nvSpPr>
        <dsp:cNvPr id="0" name=""/>
        <dsp:cNvSpPr/>
      </dsp:nvSpPr>
      <dsp:spPr>
        <a:xfrm>
          <a:off x="2302305" y="2015574"/>
          <a:ext cx="1387518" cy="138751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486221" y="2546161"/>
        <a:ext cx="1019686" cy="326344"/>
      </dsp:txXfrm>
    </dsp:sp>
    <dsp:sp modelId="{58537472-32DD-4BC0-8FC7-74BAED683F5F}">
      <dsp:nvSpPr>
        <dsp:cNvPr id="0" name=""/>
        <dsp:cNvSpPr/>
      </dsp:nvSpPr>
      <dsp:spPr>
        <a:xfrm>
          <a:off x="3884076" y="1596974"/>
          <a:ext cx="2334763" cy="222471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Change Questions </a:t>
          </a:r>
        </a:p>
      </dsp:txBody>
      <dsp:txXfrm>
        <a:off x="4225994" y="1922776"/>
        <a:ext cx="1650927" cy="1573114"/>
      </dsp:txXfrm>
    </dsp:sp>
    <dsp:sp modelId="{DDB9F787-265C-4FA7-8948-5010B9232281}">
      <dsp:nvSpPr>
        <dsp:cNvPr id="0" name=""/>
        <dsp:cNvSpPr/>
      </dsp:nvSpPr>
      <dsp:spPr>
        <a:xfrm>
          <a:off x="6413093" y="2015574"/>
          <a:ext cx="1387518" cy="138751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>
        <a:off x="6597009" y="2301403"/>
        <a:ext cx="1019686" cy="815860"/>
      </dsp:txXfrm>
    </dsp:sp>
    <dsp:sp modelId="{67507909-21D0-4B54-B0AD-7EDF29677AC3}">
      <dsp:nvSpPr>
        <dsp:cNvPr id="0" name=""/>
        <dsp:cNvSpPr/>
      </dsp:nvSpPr>
      <dsp:spPr>
        <a:xfrm>
          <a:off x="7994864" y="1513196"/>
          <a:ext cx="2392273" cy="2392273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Results</a:t>
          </a:r>
        </a:p>
      </dsp:txBody>
      <dsp:txXfrm>
        <a:off x="8345204" y="1863536"/>
        <a:ext cx="1691593" cy="1691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B94B2-5BCF-4740-9948-470E351AE37D}">
      <dsp:nvSpPr>
        <dsp:cNvPr id="0" name=""/>
        <dsp:cNvSpPr/>
      </dsp:nvSpPr>
      <dsp:spPr>
        <a:xfrm>
          <a:off x="3235098" y="5197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sp:txBody>
      <dsp:txXfrm>
        <a:off x="5651282" y="995360"/>
        <a:ext cx="1679786" cy="1246293"/>
      </dsp:txXfrm>
    </dsp:sp>
    <dsp:sp modelId="{37C16160-A980-4024-919E-9366C7102A9A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sp:txBody>
      <dsp:txXfrm>
        <a:off x="4262746" y="2853893"/>
        <a:ext cx="1679786" cy="1246293"/>
      </dsp:txXfrm>
    </dsp:sp>
    <dsp:sp modelId="{FCF824C8-C744-4B7A-9C6A-F690DBF8DE69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D56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sp:txBody>
      <dsp:txXfrm>
        <a:off x="2149466" y="2853893"/>
        <a:ext cx="1679786" cy="1246293"/>
      </dsp:txXfrm>
    </dsp:sp>
    <dsp:sp modelId="{A80E5997-1F9A-419D-B46F-5B37178A10D1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sp:txBody>
      <dsp:txXfrm>
        <a:off x="2149466" y="1282480"/>
        <a:ext cx="1679786" cy="1246293"/>
      </dsp:txXfrm>
    </dsp:sp>
    <dsp:sp modelId="{886E9C14-F5E3-4AE1-B2EC-67A34E9898B0}">
      <dsp:nvSpPr>
        <dsp:cNvPr id="0" name=""/>
        <dsp:cNvSpPr/>
      </dsp:nvSpPr>
      <dsp:spPr>
        <a:xfrm>
          <a:off x="2953327" y="-229800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9F38-897E-4FB2-BE2E-3FAB45E3B731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C18EB-0E94-47A0-A9D8-DE0B071EF4C4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6ECF7-FB39-415D-8562-62A23882E28E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B94B2-5BCF-4740-9948-470E351AE37D}">
      <dsp:nvSpPr>
        <dsp:cNvPr id="0" name=""/>
        <dsp:cNvSpPr/>
      </dsp:nvSpPr>
      <dsp:spPr>
        <a:xfrm>
          <a:off x="1900272" y="270405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sp:txBody>
      <dsp:txXfrm>
        <a:off x="4316456" y="1213795"/>
        <a:ext cx="1679786" cy="1246293"/>
      </dsp:txXfrm>
    </dsp:sp>
    <dsp:sp modelId="{37C16160-A980-4024-919E-9366C7102A9A}">
      <dsp:nvSpPr>
        <dsp:cNvPr id="0" name=""/>
        <dsp:cNvSpPr/>
      </dsp:nvSpPr>
      <dsp:spPr>
        <a:xfrm>
          <a:off x="3019758" y="718160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7030A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sp:txBody>
      <dsp:txXfrm>
        <a:off x="5435942" y="3080157"/>
        <a:ext cx="1679786" cy="1246293"/>
      </dsp:txXfrm>
    </dsp:sp>
    <dsp:sp modelId="{FCF824C8-C744-4B7A-9C6A-F690DBF8DE69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D56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sp:txBody>
      <dsp:txXfrm>
        <a:off x="2149466" y="2853893"/>
        <a:ext cx="1679786" cy="1246293"/>
      </dsp:txXfrm>
    </dsp:sp>
    <dsp:sp modelId="{A80E5997-1F9A-419D-B46F-5B37178A10D1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sp:txBody>
      <dsp:txXfrm>
        <a:off x="2149466" y="1282480"/>
        <a:ext cx="1679786" cy="1246293"/>
      </dsp:txXfrm>
    </dsp:sp>
    <dsp:sp modelId="{886E9C14-F5E3-4AE1-B2EC-67A34E9898B0}">
      <dsp:nvSpPr>
        <dsp:cNvPr id="0" name=""/>
        <dsp:cNvSpPr/>
      </dsp:nvSpPr>
      <dsp:spPr>
        <a:xfrm>
          <a:off x="1618502" y="-11365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9F38-897E-4FB2-BE2E-3FAB45E3B731}">
      <dsp:nvSpPr>
        <dsp:cNvPr id="0" name=""/>
        <dsp:cNvSpPr/>
      </dsp:nvSpPr>
      <dsp:spPr>
        <a:xfrm>
          <a:off x="2737987" y="436389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C18EB-0E94-47A0-A9D8-DE0B071EF4C4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6ECF7-FB39-415D-8562-62A23882E28E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B94B2-5BCF-4740-9948-470E351AE37D}">
      <dsp:nvSpPr>
        <dsp:cNvPr id="0" name=""/>
        <dsp:cNvSpPr/>
      </dsp:nvSpPr>
      <dsp:spPr>
        <a:xfrm>
          <a:off x="1921301" y="25593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sp:txBody>
      <dsp:txXfrm>
        <a:off x="4337485" y="1199320"/>
        <a:ext cx="1679786" cy="1246293"/>
      </dsp:txXfrm>
    </dsp:sp>
    <dsp:sp modelId="{37C16160-A980-4024-919E-9366C7102A9A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sp:txBody>
      <dsp:txXfrm>
        <a:off x="4262746" y="2853893"/>
        <a:ext cx="1679786" cy="1246293"/>
      </dsp:txXfrm>
    </dsp:sp>
    <dsp:sp modelId="{FCF824C8-C744-4B7A-9C6A-F690DBF8DE69}">
      <dsp:nvSpPr>
        <dsp:cNvPr id="0" name=""/>
        <dsp:cNvSpPr/>
      </dsp:nvSpPr>
      <dsp:spPr>
        <a:xfrm>
          <a:off x="120422" y="9370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D56315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sp:txBody>
      <dsp:txXfrm>
        <a:off x="576132" y="3299093"/>
        <a:ext cx="1679786" cy="1246293"/>
      </dsp:txXfrm>
    </dsp:sp>
    <dsp:sp modelId="{A80E5997-1F9A-419D-B46F-5B37178A10D1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sp:txBody>
      <dsp:txXfrm>
        <a:off x="2149466" y="1282480"/>
        <a:ext cx="1679786" cy="1246293"/>
      </dsp:txXfrm>
    </dsp:sp>
    <dsp:sp modelId="{886E9C14-F5E3-4AE1-B2EC-67A34E9898B0}">
      <dsp:nvSpPr>
        <dsp:cNvPr id="0" name=""/>
        <dsp:cNvSpPr/>
      </dsp:nvSpPr>
      <dsp:spPr>
        <a:xfrm>
          <a:off x="1639530" y="-2583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9F38-897E-4FB2-BE2E-3FAB45E3B731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C18EB-0E94-47A0-A9D8-DE0B071EF4C4}">
      <dsp:nvSpPr>
        <dsp:cNvPr id="0" name=""/>
        <dsp:cNvSpPr/>
      </dsp:nvSpPr>
      <dsp:spPr>
        <a:xfrm>
          <a:off x="-161347" y="6553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6ECF7-FB39-415D-8562-62A23882E28E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B94B2-5BCF-4740-9948-470E351AE37D}">
      <dsp:nvSpPr>
        <dsp:cNvPr id="0" name=""/>
        <dsp:cNvSpPr/>
      </dsp:nvSpPr>
      <dsp:spPr>
        <a:xfrm>
          <a:off x="1910787" y="25593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Seek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The Issue </a:t>
          </a:r>
        </a:p>
      </dsp:txBody>
      <dsp:txXfrm>
        <a:off x="4326970" y="1199320"/>
        <a:ext cx="1679786" cy="1246293"/>
      </dsp:txXfrm>
    </dsp:sp>
    <dsp:sp modelId="{37C16160-A980-4024-919E-9366C7102A9A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Clarify Thinking</a:t>
          </a:r>
        </a:p>
      </dsp:txBody>
      <dsp:txXfrm>
        <a:off x="4262746" y="2853893"/>
        <a:ext cx="1679786" cy="1246293"/>
      </dsp:txXfrm>
    </dsp:sp>
    <dsp:sp modelId="{FCF824C8-C744-4B7A-9C6A-F690DBF8DE69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D563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Contribute</a:t>
          </a:r>
        </a:p>
      </dsp:txBody>
      <dsp:txXfrm>
        <a:off x="2149466" y="2853893"/>
        <a:ext cx="1679786" cy="1246293"/>
      </dsp:txXfrm>
    </dsp:sp>
    <dsp:sp modelId="{A80E5997-1F9A-419D-B46F-5B37178A10D1}">
      <dsp:nvSpPr>
        <dsp:cNvPr id="0" name=""/>
        <dsp:cNvSpPr/>
      </dsp:nvSpPr>
      <dsp:spPr>
        <a:xfrm>
          <a:off x="264346" y="163987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Push for Action</a:t>
          </a:r>
        </a:p>
      </dsp:txBody>
      <dsp:txXfrm>
        <a:off x="720056" y="1107376"/>
        <a:ext cx="1679786" cy="1246293"/>
      </dsp:txXfrm>
    </dsp:sp>
    <dsp:sp modelId="{886E9C14-F5E3-4AE1-B2EC-67A34E9898B0}">
      <dsp:nvSpPr>
        <dsp:cNvPr id="0" name=""/>
        <dsp:cNvSpPr/>
      </dsp:nvSpPr>
      <dsp:spPr>
        <a:xfrm>
          <a:off x="1629016" y="-2583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9F38-897E-4FB2-BE2E-3FAB45E3B731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C18EB-0E94-47A0-A9D8-DE0B071EF4C4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3DC78F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6ECF7-FB39-415D-8562-62A23882E28E}">
      <dsp:nvSpPr>
        <dsp:cNvPr id="0" name=""/>
        <dsp:cNvSpPr/>
      </dsp:nvSpPr>
      <dsp:spPr>
        <a:xfrm>
          <a:off x="-17423" y="-117783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93D7C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10-10-2019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387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510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9272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917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9881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7405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4130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9955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5984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8436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1996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1494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7035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2113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7729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219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098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5707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90914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3640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3959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6011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7372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4779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5567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42965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3013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41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325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031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047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774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799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396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10-10-2019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7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0.emf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9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80.emf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7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80.emf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7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80.emf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511" y="871545"/>
            <a:ext cx="6277157" cy="3079630"/>
          </a:xfrm>
        </p:spPr>
        <p:txBody>
          <a:bodyPr/>
          <a:lstStyle/>
          <a:p>
            <a:pPr algn="ctr"/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Coaching for Leaders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 Family Success Centers’ Kick off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3649" y="3882091"/>
            <a:ext cx="5143500" cy="869999"/>
          </a:xfrm>
        </p:spPr>
        <p:txBody>
          <a:bodyPr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March 29, 2019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776296"/>
            <a:ext cx="5305661" cy="52101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441" y="4889983"/>
            <a:ext cx="3468414" cy="1621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CE783-2322-44DC-961D-DDCF9656C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234" y="346942"/>
            <a:ext cx="1965434" cy="878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C3A050-5114-41D3-8112-ABDBDB9CB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35550"/>
            <a:ext cx="3310081" cy="2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65760" y="1717042"/>
            <a:ext cx="11643360" cy="4968588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9:00    	Welcoming – Introduction to the Day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10:00	Mini World Cafe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11:00	Break (Enjoy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11:15 	Why Ask (Coaching Foundation)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12:00 	Lunch (Enjoy &amp; Rejuvenate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12: 30	The Compass for Mentoring &amp; Coaching ©(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Perrone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-Ambrose)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2:00		Break (Enjoy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2:15		Coaching Round Robin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3:00		Self-Directed Work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3:20		Conclusion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3:30 	Adjourn-Thank You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" y="172371"/>
            <a:ext cx="8930640" cy="1229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FF7FE8-972C-4D0E-B1CF-AD85A661F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" y="6259241"/>
            <a:ext cx="1739488" cy="59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B6EEC-40E9-492D-872B-247862484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733" y="6260540"/>
            <a:ext cx="173751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638" y="1880488"/>
            <a:ext cx="5736833" cy="40663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937" y="246621"/>
            <a:ext cx="11570959" cy="920336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Ideal Learning Zone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789" y="1318781"/>
            <a:ext cx="1731414" cy="1298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889" y="2769166"/>
            <a:ext cx="2060627" cy="1700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913" y="4366456"/>
            <a:ext cx="2133785" cy="1402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FDA0A2-8311-4F63-A082-EF1C2C2CB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26" y="6196906"/>
            <a:ext cx="1115258" cy="59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6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12</a:t>
            </a:fld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6651" y="2236118"/>
            <a:ext cx="5139373" cy="404809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37174" y="2123089"/>
            <a:ext cx="5220982" cy="41611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0207" y="245092"/>
            <a:ext cx="11981793" cy="920336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Training …versus… learning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138" y="1408386"/>
            <a:ext cx="32897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SYSTEM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9641" y="1408385"/>
            <a:ext cx="328973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 SYSTEM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91F91-90EE-4107-84F4-EFB7EED54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51" y="6284213"/>
            <a:ext cx="1240100" cy="4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4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World cafe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15613" y="2262234"/>
            <a:ext cx="4729656" cy="31037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Invited to our Communication Café:</a:t>
            </a:r>
          </a:p>
          <a:p>
            <a:pPr marL="0" indent="0" algn="ctr">
              <a:buNone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Creative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Doodle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13</a:t>
            </a:fld>
            <a:endParaRPr lang="en-IN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3380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518A8-B356-469F-A0B0-3AF3937B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07" y="6223508"/>
            <a:ext cx="1350567" cy="4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9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14</a:t>
            </a:fld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2" y="144336"/>
            <a:ext cx="12006578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33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Why Ask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Coaching Foundation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3" y="623087"/>
            <a:ext cx="5111120" cy="54540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F20FA-E2B0-4C93-99D8-78A445B4C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351" y="267420"/>
            <a:ext cx="2261535" cy="9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What Benefits Come From Asking Great Questions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16</a:t>
            </a:fld>
            <a:endParaRPr lang="en-IN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18" y="2270375"/>
            <a:ext cx="5648240" cy="45876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7B08B-8E86-4B4E-9BF4-9A13FBBE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24" y="6193754"/>
            <a:ext cx="1367319" cy="5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17</a:t>
            </a:fld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95" y="0"/>
            <a:ext cx="5025605" cy="4319439"/>
          </a:xfrm>
        </p:spPr>
      </p:pic>
      <p:sp>
        <p:nvSpPr>
          <p:cNvPr id="5" name="TextBox 4"/>
          <p:cNvSpPr txBox="1"/>
          <p:nvPr/>
        </p:nvSpPr>
        <p:spPr>
          <a:xfrm rot="19090544">
            <a:off x="8415718" y="1025939"/>
            <a:ext cx="202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Berlin Sans FB" panose="020E0602020502020306" pitchFamily="34" charset="0"/>
              </a:rPr>
              <a:t>Results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9327" y="367861"/>
            <a:ext cx="5892954" cy="3132083"/>
          </a:xfrm>
          <a:noFill/>
          <a:ln>
            <a:noFill/>
          </a:ln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If You want to change Results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Change the Questions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unknown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728277"/>
              </p:ext>
            </p:extLst>
          </p:nvPr>
        </p:nvGraphicFramePr>
        <p:xfrm>
          <a:off x="369327" y="2792155"/>
          <a:ext cx="103910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F284F4-3C90-4430-A281-2425B4590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970" y="4319439"/>
            <a:ext cx="2331373" cy="24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7863"/>
            <a:ext cx="4937211" cy="1530868"/>
          </a:xfrm>
          <a:noFill/>
          <a:ln>
            <a:noFill/>
          </a:ln>
        </p:spPr>
        <p:txBody>
          <a:bodyPr/>
          <a:lstStyle/>
          <a:p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The Power of Great Questions </a:t>
            </a:r>
            <a:br>
              <a:rPr lang="en-IN" sz="4000" dirty="0"/>
            </a:b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602298"/>
            <a:ext cx="4493032" cy="4496500"/>
          </a:xfrm>
          <a:solidFill>
            <a:schemeClr val="bg1">
              <a:lumMod val="85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IN" sz="1800" dirty="0"/>
              <a:t>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Questions Hold the Power to cause us to think 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Questions have the power to create answers we believe in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Motivate us to act on our ideas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Move us beyond passive acceptance of what others say and believe</a:t>
            </a:r>
          </a:p>
          <a:p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Questions redefine relationships between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18</a:t>
            </a:fld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56" y="1063026"/>
            <a:ext cx="5856465" cy="4895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5A78E-1EF2-4F54-9B28-98987D0B5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7" y="6281138"/>
            <a:ext cx="1173900" cy="4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Why ask appreciative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21919"/>
            <a:ext cx="3024956" cy="250466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All the information is with the </a:t>
            </a:r>
            <a:r>
              <a:rPr lang="en-IN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Asking Creates Engagement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19</a:t>
            </a:fld>
            <a:endParaRPr lang="en-IN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28" y="2196662"/>
            <a:ext cx="4146886" cy="351502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Asking Empowers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Asking Develops Leadership Capacity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Asking Creates Authenticity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ln>
            <a:solidFill>
              <a:srgbClr val="0072C7"/>
            </a:solidFill>
          </a:ln>
        </p:spPr>
        <p:txBody>
          <a:bodyPr/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Why Ask?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ln>
            <a:solidFill>
              <a:srgbClr val="0072C7"/>
            </a:solidFill>
          </a:ln>
        </p:spPr>
        <p:txBody>
          <a:bodyPr/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Why Ask?</a:t>
            </a:r>
          </a:p>
        </p:txBody>
      </p:sp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17" y="1723697"/>
            <a:ext cx="1292773" cy="1072055"/>
          </a:xfrm>
        </p:spPr>
      </p:pic>
      <p:pic>
        <p:nvPicPr>
          <p:cNvPr id="83" name="Picture Placeholder 82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85" y="1723697"/>
            <a:ext cx="1135118" cy="97304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A7814-7C2B-45C7-A2C8-5BBA7EE1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5" y="6281138"/>
            <a:ext cx="2919912" cy="4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61" y="2623226"/>
            <a:ext cx="7919295" cy="40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8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35" y="325754"/>
            <a:ext cx="6119754" cy="1325563"/>
          </a:xfrm>
        </p:spPr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Top 10 Asking Mistakes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Successful Solutions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" y="2368054"/>
            <a:ext cx="4896101" cy="333906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Think About Your Own Approach to Asking Questions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20</a:t>
            </a:fld>
            <a:endParaRPr lang="en-IN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476170" y="988536"/>
            <a:ext cx="4863889" cy="488484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A98C5-A4AF-4D88-9688-717E5A417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52" y="6281139"/>
            <a:ext cx="2949125" cy="4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1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1. Closed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21919"/>
            <a:ext cx="3024956" cy="2758467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They let the </a:t>
            </a:r>
            <a:r>
              <a:rPr lang="en-IN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 direct the conversation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Challenges the </a:t>
            </a:r>
            <a:r>
              <a:rPr lang="en-IN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 to think of  in-depth  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21</a:t>
            </a:fld>
            <a:endParaRPr lang="en-IN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45" y="2196662"/>
            <a:ext cx="2649450" cy="351502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What are some of the approaches you can take</a:t>
            </a:r>
          </a:p>
          <a:p>
            <a:pPr algn="l"/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How would that affect your team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ln>
            <a:noFill/>
          </a:ln>
        </p:spPr>
        <p:txBody>
          <a:bodyPr/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Open  Questions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ln>
            <a:noFill/>
          </a:ln>
        </p:spPr>
        <p:txBody>
          <a:bodyPr/>
          <a:lstStyle/>
          <a:p>
            <a:r>
              <a:rPr lang="en-IN" sz="2400" dirty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r>
              <a:rPr lang="en-IN" sz="2400" dirty="0"/>
              <a:t> 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26" y="1988373"/>
            <a:ext cx="458675" cy="502873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t="158" b="15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951" y="1988372"/>
            <a:ext cx="457240" cy="506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B3226-0BC9-4BEA-BECF-C17A129AE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29" y="6216606"/>
            <a:ext cx="1126052" cy="4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65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22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331639"/>
            <a:ext cx="5569552" cy="4817481"/>
          </a:xfrm>
          <a:solidFill>
            <a:schemeClr val="bg1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“Shouldn’t you check in with your supervisor before you act on this?”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Our Insight is about the Organizational Channels </a:t>
            </a:r>
          </a:p>
          <a:p>
            <a:pPr marL="0" indent="0" algn="l">
              <a:buNone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Appreciative Question:</a:t>
            </a:r>
          </a:p>
          <a:p>
            <a:pPr marL="0" indent="0" algn="l">
              <a:buNone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“In your company what kind of channels do you need to go through, before acting on this?”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2. Solution-Oriented Questions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11" y="1331639"/>
            <a:ext cx="5329848" cy="4889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235CA-4894-4410-80BD-63B6BC5AF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77" y="6221337"/>
            <a:ext cx="1226201" cy="59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8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Seeking the “one true question”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23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78" y="1481958"/>
            <a:ext cx="8408275" cy="395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2883" y="5917324"/>
            <a:ext cx="8912772" cy="63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5D4F3-5381-4DD5-A4BF-909B18C0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2" y="6231761"/>
            <a:ext cx="1274225" cy="5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2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97EE5B-8D9B-47CF-A3B7-BF2ED624757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/>
              <a:t>4. </a:t>
            </a:r>
            <a:r>
              <a:rPr lang="en-IN" sz="4000" dirty="0">
                <a:latin typeface="Arial" panose="020B0604020202020204" pitchFamily="34" charset="0"/>
                <a:cs typeface="Arial" panose="020B0604020202020204" pitchFamily="34" charset="0"/>
              </a:rPr>
              <a:t>Rambling Question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2057400"/>
            <a:ext cx="5191892" cy="4585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124" y="1825158"/>
            <a:ext cx="41584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5. Interpretive Questions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23" y="1354324"/>
            <a:ext cx="5969188" cy="5288782"/>
          </a:xfr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Says: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finding it tough to get up on Mondays.  I have been so frustrated with my current project and not getting the support I need. I find myself looking at the clock all day, so that the work day is over”.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Says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Long have you been hating your job”?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25</a:t>
            </a:fld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idx="19"/>
          </p:nvPr>
        </p:nvSpPr>
        <p:spPr>
          <a:xfrm>
            <a:off x="6586325" y="933651"/>
            <a:ext cx="5071831" cy="5288782"/>
          </a:xfrm>
          <a:ln>
            <a:noFill/>
          </a:ln>
        </p:spPr>
        <p:txBody>
          <a:bodyPr/>
          <a:lstStyle/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Coach Should Say: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“What kind of supports do you need, but haven’t been getting?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“How long have you been feeling frustrated with your job’?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“What triggers you looking at the clock and wishing the day was over’?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20"/>
          </p:nvPr>
        </p:nvSpPr>
        <p:spPr>
          <a:xfrm>
            <a:off x="7391625" y="4911641"/>
            <a:ext cx="4537615" cy="69111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Solution and best Practice</a:t>
            </a: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5435"/>
          <a:stretch>
            <a:fillRect/>
          </a:stretch>
        </p:blipFill>
        <p:spPr>
          <a:xfrm rot="1628333">
            <a:off x="10543652" y="478187"/>
            <a:ext cx="1175335" cy="1394846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5" y="4906113"/>
            <a:ext cx="470261" cy="605487"/>
          </a:xfrm>
        </p:spPr>
      </p:pic>
    </p:spTree>
    <p:extLst>
      <p:ext uri="{BB962C8B-B14F-4D97-AF65-F5344CB8AC3E}">
        <p14:creationId xmlns:p14="http://schemas.microsoft.com/office/powerpoint/2010/main" val="1876110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6. Rhetorical 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340435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that really the way you would handle that?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Wouldn’t you rather just get along with your colleagues?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4"/>
          </p:nvPr>
        </p:nvSpPr>
        <p:spPr>
          <a:xfrm>
            <a:off x="8527308" y="2671304"/>
            <a:ext cx="3445200" cy="3573518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am I forming judgements here?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is this meeting my own needs?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I be wrong about the situation?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did I miss?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5"/>
          </p:nvPr>
        </p:nvSpPr>
        <p:spPr>
          <a:xfrm>
            <a:off x="219126" y="1640453"/>
            <a:ext cx="3445566" cy="1093075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6"/>
          </p:nvPr>
        </p:nvSpPr>
        <p:spPr>
          <a:xfrm>
            <a:off x="8548328" y="1630019"/>
            <a:ext cx="3664692" cy="1018588"/>
          </a:xfr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848" y="1640452"/>
            <a:ext cx="4361793" cy="4604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 rot="19910183">
            <a:off x="6603101" y="2111674"/>
            <a:ext cx="157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4BB69-44DF-4D35-9D12-3D3C99753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5" y="6082000"/>
            <a:ext cx="1447850" cy="6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7332" y="457200"/>
            <a:ext cx="6302542" cy="1600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Leading Questions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72340" cy="381158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take the new position, won’t it take time and energy from your family???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you have an concerns about taking the new job?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does your family think about your new job offer?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0" y="599091"/>
            <a:ext cx="6012706" cy="583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1909543" y="5847556"/>
            <a:ext cx="2906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Bodoni MT Black" panose="02070A03080606020203" pitchFamily="18" charset="0"/>
              </a:rPr>
              <a:t>SOLUTIONS</a:t>
            </a:r>
          </a:p>
        </p:txBody>
      </p:sp>
      <p:sp>
        <p:nvSpPr>
          <p:cNvPr id="29" name="Curved Left Arrow 28"/>
          <p:cNvSpPr/>
          <p:nvPr/>
        </p:nvSpPr>
        <p:spPr>
          <a:xfrm rot="1900001">
            <a:off x="5369046" y="4537758"/>
            <a:ext cx="979177" cy="2070953"/>
          </a:xfrm>
          <a:prstGeom prst="curvedLeftArrow">
            <a:avLst>
              <a:gd name="adj1" fmla="val 18917"/>
              <a:gd name="adj2" fmla="val 50000"/>
              <a:gd name="adj3" fmla="val 25000"/>
            </a:avLst>
          </a:prstGeom>
          <a:solidFill>
            <a:srgbClr val="007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B36C0-B366-4061-A58A-365088418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55" y="6044331"/>
            <a:ext cx="1291297" cy="7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47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are great at expressing yourself and providing details.  Would you mind if I interrupt occasionally to keep us on track so that we can make  the most of our time together?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b="4178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8.Neglecting to Interrupt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37D25-FA0D-48CF-AA66-6DAC00A9E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88" y="6082000"/>
            <a:ext cx="1437389" cy="70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26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29</a:t>
            </a:fld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5938" y="3312531"/>
            <a:ext cx="10837862" cy="3330575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stops talking, ask an additional question.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Count 2 seconds before speaking after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Continue practicing refraining from the 3 interruption examples.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 Interrupting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3444">
            <a:off x="2554960" y="1418436"/>
            <a:ext cx="4859058" cy="1754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D89AB-2AF5-4B4B-B650-682847785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98" y="6105188"/>
            <a:ext cx="143268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1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781" y="214370"/>
            <a:ext cx="5603845" cy="132556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 Purpose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781" y="1154505"/>
            <a:ext cx="4840448" cy="556507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To provide support to Family Success Center Leadership in their coaching of FSC  talent</a:t>
            </a:r>
          </a:p>
          <a:p>
            <a:r>
              <a:rPr lang="en-US" dirty="0"/>
              <a:t>To provide a strong conceptual basis, tools and opportunities to practice new approaches in Coaching for Leaders</a:t>
            </a:r>
          </a:p>
          <a:p>
            <a:r>
              <a:rPr lang="en-US" dirty="0"/>
              <a:t>To assist with ongoing integration of the Practice Profile into existing FSC systems</a:t>
            </a:r>
          </a:p>
          <a:p>
            <a:r>
              <a:rPr lang="en-US" dirty="0"/>
              <a:t>To provide tools, resources, and a consistent self-directed system for teaching &amp; application for the FSC talent about the Essential Functions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</a:t>
            </a:fld>
            <a:endParaRPr lang="en-IN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5" y="1154505"/>
            <a:ext cx="4530055" cy="4508064"/>
          </a:xfrm>
        </p:spPr>
      </p:pic>
    </p:spTree>
    <p:extLst>
      <p:ext uri="{BB962C8B-B14F-4D97-AF65-F5344CB8AC3E}">
        <p14:creationId xmlns:p14="http://schemas.microsoft.com/office/powerpoint/2010/main" val="170449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EASY to replace “WHY” Questions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“Why did you turn the job down?”</a:t>
            </a:r>
          </a:p>
          <a:p>
            <a:pPr marL="0" indent="0" algn="ctr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“What factors led to you turning down the job?”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30</a:t>
            </a:fld>
            <a:endParaRPr lang="en-IN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54" y="0"/>
            <a:ext cx="5792541" cy="57803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5740929" cy="132556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10. Why Questions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8A51F-AF6E-4F2B-8E5D-281A65D43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56" y="6018487"/>
            <a:ext cx="143268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45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26" y="352703"/>
            <a:ext cx="11150600" cy="873327"/>
          </a:xfrm>
        </p:spPr>
        <p:txBody>
          <a:bodyPr/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power of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Great Questions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31</a:t>
            </a:fld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1" y="1226030"/>
            <a:ext cx="11259238" cy="541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1784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12:00-12:30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32</a:t>
            </a:fld>
            <a:endParaRPr lang="en-IN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" y="0"/>
            <a:ext cx="12118428" cy="6726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2033" y="2112579"/>
            <a:ext cx="3859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12:00-12:30</a:t>
            </a:r>
          </a:p>
        </p:txBody>
      </p:sp>
    </p:spTree>
    <p:extLst>
      <p:ext uri="{BB962C8B-B14F-4D97-AF65-F5344CB8AC3E}">
        <p14:creationId xmlns:p14="http://schemas.microsoft.com/office/powerpoint/2010/main" val="3373080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5578" y="2291767"/>
            <a:ext cx="3815345" cy="4471639"/>
          </a:xfrm>
          <a:pattFill prst="pct60">
            <a:fgClr>
              <a:srgbClr val="C4E6C8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Seek the Issue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Clarify Thinking 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Push for 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33</a:t>
            </a:fld>
            <a:endParaRPr lang="en-IN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6614" y="499595"/>
            <a:ext cx="4345593" cy="1325563"/>
          </a:xfrm>
          <a:noFill/>
        </p:spPr>
        <p:txBody>
          <a:bodyPr/>
          <a:lstStyle/>
          <a:p>
            <a:r>
              <a:rPr lang="en-US" dirty="0"/>
              <a:t>Introduction to the Coaching Compass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07" y="162912"/>
            <a:ext cx="6875949" cy="66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8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911" y="81517"/>
            <a:ext cx="4937211" cy="1325563"/>
          </a:xfrm>
        </p:spPr>
        <p:txBody>
          <a:bodyPr/>
          <a:lstStyle/>
          <a:p>
            <a:pPr algn="ctr"/>
            <a:r>
              <a:rPr lang="en-US" dirty="0"/>
              <a:t>Guidepost 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Strategy 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Guidepost principles help with a deeper understanding of how to use the compass.</a:t>
            </a:r>
          </a:p>
          <a:p>
            <a:endParaRPr lang="en-US" dirty="0"/>
          </a:p>
          <a:p>
            <a:r>
              <a:rPr lang="en-US" dirty="0"/>
              <a:t>Strategy questions help us to be more strategic in our coaching </a:t>
            </a:r>
          </a:p>
          <a:p>
            <a:endParaRPr lang="en-US" dirty="0"/>
          </a:p>
          <a:p>
            <a:r>
              <a:rPr lang="en-US" dirty="0"/>
              <a:t>Try to think of your own questions in each category: These will get you started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34</a:t>
            </a:fld>
            <a:endParaRPr lang="en-IN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8906">
            <a:off x="136634" y="468274"/>
            <a:ext cx="1692166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21446">
            <a:off x="143409" y="757703"/>
            <a:ext cx="167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GUIDEPOST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61966-540E-4245-A9C2-E17F8386A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5" y="6156899"/>
            <a:ext cx="183887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0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Coaching Compass  Practice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35</a:t>
            </a:fld>
            <a:endParaRPr lang="en-IN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37" y="1926271"/>
            <a:ext cx="1430337" cy="1274865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4454" y="4582510"/>
            <a:ext cx="2588705" cy="171318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/>
              <a:t>Seek the Issue</a:t>
            </a:r>
          </a:p>
          <a:p>
            <a:r>
              <a:rPr lang="en-US" sz="2400" dirty="0"/>
              <a:t>Clarify Thinking</a:t>
            </a:r>
          </a:p>
          <a:p>
            <a:r>
              <a:rPr lang="en-US" sz="2400" dirty="0"/>
              <a:t>Contribute </a:t>
            </a:r>
          </a:p>
          <a:p>
            <a:r>
              <a:rPr lang="en-US" sz="2400" dirty="0"/>
              <a:t>Push for Action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7"/>
          </p:nvPr>
        </p:nvSpPr>
        <p:spPr>
          <a:xfrm>
            <a:off x="524454" y="3805264"/>
            <a:ext cx="2588705" cy="495389"/>
          </a:xfrm>
        </p:spPr>
        <p:txBody>
          <a:bodyPr/>
          <a:lstStyle/>
          <a:p>
            <a:r>
              <a:rPr lang="en-US" sz="2400" dirty="0"/>
              <a:t>Introduce Quadrant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8"/>
          </p:nvPr>
        </p:nvSpPr>
        <p:spPr>
          <a:xfrm>
            <a:off x="3377853" y="4582510"/>
            <a:ext cx="2588705" cy="1713187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/>
              <a:t>Turn to the person next to you and practice using the following scenario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9"/>
          </p:nvPr>
        </p:nvSpPr>
        <p:spPr>
          <a:xfrm>
            <a:off x="3377853" y="3805264"/>
            <a:ext cx="2588705" cy="495389"/>
          </a:xfrm>
        </p:spPr>
        <p:txBody>
          <a:bodyPr/>
          <a:lstStyle/>
          <a:p>
            <a:r>
              <a:rPr lang="en-US" sz="2400" dirty="0"/>
              <a:t>Practice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20"/>
          </p:nvPr>
        </p:nvSpPr>
        <p:spPr>
          <a:xfrm>
            <a:off x="6216589" y="4582510"/>
            <a:ext cx="2588705" cy="1629104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/>
              <a:t>Please volunteer to share your experience</a:t>
            </a:r>
          </a:p>
          <a:p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21"/>
          </p:nvPr>
        </p:nvSpPr>
        <p:spPr>
          <a:xfrm>
            <a:off x="6231252" y="3805263"/>
            <a:ext cx="2588705" cy="495389"/>
          </a:xfrm>
        </p:spPr>
        <p:txBody>
          <a:bodyPr/>
          <a:lstStyle/>
          <a:p>
            <a:r>
              <a:rPr lang="en-US" sz="2400" dirty="0"/>
              <a:t>Share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255" y="1303283"/>
            <a:ext cx="3039132" cy="49924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81787" y="2336124"/>
            <a:ext cx="2186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Compass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Practice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86E42-0F6B-4380-BF8D-4261AA7BE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63" y="6305152"/>
            <a:ext cx="1541829" cy="5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2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Seek the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36</a:t>
            </a:fld>
            <a:endParaRPr lang="en-IN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2938677"/>
              </p:ext>
            </p:extLst>
          </p:nvPr>
        </p:nvGraphicFramePr>
        <p:xfrm>
          <a:off x="10016358" y="966952"/>
          <a:ext cx="63063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86439582"/>
              </p:ext>
            </p:extLst>
          </p:nvPr>
        </p:nvGraphicFramePr>
        <p:xfrm>
          <a:off x="-1226207" y="12795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Minus 9"/>
          <p:cNvSpPr/>
          <p:nvPr/>
        </p:nvSpPr>
        <p:spPr>
          <a:xfrm rot="16200000">
            <a:off x="-84872" y="3478135"/>
            <a:ext cx="5845329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-214997" y="3478135"/>
            <a:ext cx="6105578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075" y="3700618"/>
            <a:ext cx="469433" cy="4694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3026" y="2085038"/>
            <a:ext cx="3444539" cy="417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3026" y="578069"/>
            <a:ext cx="3214160" cy="150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39B39-513C-48A9-8F7D-C3DA1E7D8A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7443" y="6255063"/>
            <a:ext cx="1214277" cy="4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Clarify Thinking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37</a:t>
            </a:fld>
            <a:endParaRPr lang="en-IN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2938677"/>
              </p:ext>
            </p:extLst>
          </p:nvPr>
        </p:nvGraphicFramePr>
        <p:xfrm>
          <a:off x="10016358" y="966952"/>
          <a:ext cx="63063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07813073"/>
              </p:ext>
            </p:extLst>
          </p:nvPr>
        </p:nvGraphicFramePr>
        <p:xfrm>
          <a:off x="-1226207" y="12795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Minus 9"/>
          <p:cNvSpPr/>
          <p:nvPr/>
        </p:nvSpPr>
        <p:spPr>
          <a:xfrm rot="16200000">
            <a:off x="-84872" y="3478135"/>
            <a:ext cx="5845329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-214997" y="3478135"/>
            <a:ext cx="6105578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075" y="3700618"/>
            <a:ext cx="469433" cy="469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55235" y="246621"/>
            <a:ext cx="3111062" cy="569386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the Person as Well as the Issue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Discovery Questions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Feedback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&amp; Summarize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5235" y="4463160"/>
            <a:ext cx="3111062" cy="1149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9712B-D5DE-40E6-B3DA-FA737C1E5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792" y="6210006"/>
            <a:ext cx="1156358" cy="4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5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38</a:t>
            </a:fld>
            <a:endParaRPr lang="en-IN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2938677"/>
              </p:ext>
            </p:extLst>
          </p:nvPr>
        </p:nvGraphicFramePr>
        <p:xfrm>
          <a:off x="10016358" y="966952"/>
          <a:ext cx="63063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14000873"/>
              </p:ext>
            </p:extLst>
          </p:nvPr>
        </p:nvGraphicFramePr>
        <p:xfrm>
          <a:off x="4533462" y="9669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Minus 9"/>
          <p:cNvSpPr/>
          <p:nvPr/>
        </p:nvSpPr>
        <p:spPr>
          <a:xfrm rot="16200000">
            <a:off x="5674798" y="3172254"/>
            <a:ext cx="5845329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5560960" y="3172254"/>
            <a:ext cx="6105578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9032" y="3390499"/>
            <a:ext cx="469433" cy="469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450" y="1482267"/>
            <a:ext cx="2668696" cy="3539430"/>
          </a:xfrm>
          <a:prstGeom prst="rect">
            <a:avLst/>
          </a:prstGeom>
          <a:solidFill>
            <a:srgbClr val="D5631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Experiences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Suggestions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Alternatives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450" y="5029959"/>
            <a:ext cx="2668696" cy="112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6ADA68-D869-451A-91C3-6ACCA3AD13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019" y="6241312"/>
            <a:ext cx="3211031" cy="5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8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Push for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39</a:t>
            </a:fld>
            <a:endParaRPr lang="en-IN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2938677"/>
              </p:ext>
            </p:extLst>
          </p:nvPr>
        </p:nvGraphicFramePr>
        <p:xfrm>
          <a:off x="10016358" y="966952"/>
          <a:ext cx="63063" cy="45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09908358"/>
              </p:ext>
            </p:extLst>
          </p:nvPr>
        </p:nvGraphicFramePr>
        <p:xfrm>
          <a:off x="4422170" y="8486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Minus 9"/>
          <p:cNvSpPr/>
          <p:nvPr/>
        </p:nvSpPr>
        <p:spPr>
          <a:xfrm rot="16200000">
            <a:off x="5573516" y="3075874"/>
            <a:ext cx="5845329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5524561" y="3020934"/>
            <a:ext cx="6105578" cy="914400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1463" y="3243417"/>
            <a:ext cx="469433" cy="469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902" y="1367822"/>
            <a:ext cx="2764221" cy="397031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Ask Empowering Questions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Refrain from Taking Over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Ensure Ownership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903" y="5338140"/>
            <a:ext cx="2764220" cy="100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088312-4F47-470F-8482-35ECEF50AE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043" y="6343461"/>
            <a:ext cx="3568455" cy="4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2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</a:t>
            </a:fld>
            <a:endParaRPr lang="en-IN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5" y="1233182"/>
            <a:ext cx="5595456" cy="4943781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142451" y="1166956"/>
            <a:ext cx="6820250" cy="5200287"/>
          </a:xfrm>
        </p:spPr>
        <p:txBody>
          <a:bodyPr>
            <a:normAutofit/>
          </a:bodyPr>
          <a:lstStyle/>
          <a:p>
            <a:r>
              <a:rPr lang="en-US" dirty="0"/>
              <a:t>Increase participants’ understanding of the role and benefit of the “coaching skill”  for a leader and enhance their ability to develop others &amp; shape desired behavior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Through heightened self-awareness, provide opportunities for participants to learn how to execute coaching methodology that brings about behavioral change in themselves, others and the system for full Practice Profile integration</a:t>
            </a:r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 Objectives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F5FB4-209B-4286-A051-F4B855E5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8" y="6215276"/>
            <a:ext cx="2267995" cy="5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4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40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788" y="457200"/>
            <a:ext cx="4751715" cy="1600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Coaching Demonstration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71926" y="2215055"/>
            <a:ext cx="4940902" cy="38115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1 -Volunteer Coach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1 -Volunteer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Coachee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Group will be Observers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4 skills will be demonstrated together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you hear the “chime” we will stop action for responses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83" y="546539"/>
            <a:ext cx="5277890" cy="5753374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5DEDE-41A7-473C-BB91-6060321C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5" y="6184298"/>
            <a:ext cx="1320332" cy="5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4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41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9" y="157654"/>
            <a:ext cx="11666481" cy="65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4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42</a:t>
            </a:fld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1" y="1055248"/>
            <a:ext cx="11688897" cy="55878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956" y="-808829"/>
            <a:ext cx="9534970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1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43</a:t>
            </a:fld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6368338" cy="132556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Self-Directed Work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" y="1495147"/>
            <a:ext cx="6893856" cy="5325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930" y="2417245"/>
            <a:ext cx="223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6748" y="2840448"/>
            <a:ext cx="2207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Coaching Skill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575" y="4081660"/>
            <a:ext cx="240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Essential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1431" y="5453533"/>
            <a:ext cx="231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Self-Directed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4509">
            <a:off x="7461967" y="836294"/>
            <a:ext cx="4488423" cy="2733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627566">
            <a:off x="7169014" y="4009794"/>
            <a:ext cx="4074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</a:t>
            </a: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</a:t>
            </a:r>
          </a:p>
        </p:txBody>
      </p:sp>
    </p:spTree>
    <p:extLst>
      <p:ext uri="{BB962C8B-B14F-4D97-AF65-F5344CB8AC3E}">
        <p14:creationId xmlns:p14="http://schemas.microsoft.com/office/powerpoint/2010/main" val="2437111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2912"/>
            <a:ext cx="5305662" cy="473680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634" y="120869"/>
            <a:ext cx="5875283" cy="16002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Desired Outcomes for Todays Session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9186" y="1721068"/>
            <a:ext cx="5644056" cy="483738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Introduction to Coaching for Leaders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Connect the concept/belief that “coaching” is key to new learning and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key definitions and link to Family Success Center Culture and Practice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Introduction to and beginning foundation practice of Coaching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Connect Coaching skills to Self-Directed learning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44</a:t>
            </a:fld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87A51-512B-4786-8487-B117CEC2B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" y="6558455"/>
            <a:ext cx="1635764" cy="2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1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63493B9E-F6F8-4C0F-9706-CA547A8B2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613343"/>
            <a:ext cx="5305661" cy="3536065"/>
          </a:xfr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372" y="5377974"/>
            <a:ext cx="5980895" cy="503167"/>
          </a:xfrm>
        </p:spPr>
        <p:txBody>
          <a:bodyPr/>
          <a:lstStyle/>
          <a:p>
            <a:r>
              <a:rPr lang="en-IN" sz="2000" dirty="0"/>
              <a:t>Sean Murphy: Assistant Director of Practice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2600" y="5839947"/>
            <a:ext cx="4533900" cy="503238"/>
          </a:xfrm>
        </p:spPr>
        <p:txBody>
          <a:bodyPr/>
          <a:lstStyle/>
          <a:p>
            <a:r>
              <a:rPr lang="en-US" sz="2000" dirty="0"/>
              <a:t>Lisa Gallagher: Executive Director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114" y="3010151"/>
            <a:ext cx="5011410" cy="9218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E87ED-3D0D-492B-9067-0E21FCF99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124" y="344747"/>
            <a:ext cx="1859015" cy="96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5BE43-F6CA-4850-8E32-1D1DFA40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778" y="4456167"/>
            <a:ext cx="535350" cy="921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C4151F-766C-4991-9C60-F2CA2DD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368" y="4058199"/>
            <a:ext cx="2994753" cy="7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Project Timeline</a:t>
            </a:r>
            <a:r>
              <a:rPr lang="en-US" sz="4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5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3" y="1460938"/>
            <a:ext cx="11663010" cy="4393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E8C5-0E82-493C-B1B1-84965941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83" y="6258422"/>
            <a:ext cx="1289300" cy="5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6368338" cy="132556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Future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3" y="1495147"/>
            <a:ext cx="6893856" cy="5325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930" y="2417245"/>
            <a:ext cx="2238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6748" y="2840448"/>
            <a:ext cx="2207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Coaching Skill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575" y="4081660"/>
            <a:ext cx="240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Essential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1431" y="5453533"/>
            <a:ext cx="231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Self-Directed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81" y="1059307"/>
            <a:ext cx="4841875" cy="4182579"/>
          </a:xfrm>
        </p:spPr>
      </p:pic>
      <p:sp>
        <p:nvSpPr>
          <p:cNvPr id="19" name="TextBox 18"/>
          <p:cNvSpPr txBox="1"/>
          <p:nvPr/>
        </p:nvSpPr>
        <p:spPr>
          <a:xfrm>
            <a:off x="7900318" y="1002509"/>
            <a:ext cx="3272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Coaching Skills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2816" y="5241886"/>
            <a:ext cx="4601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Key to Teaching the Essential Functions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85871" y="1832470"/>
            <a:ext cx="177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299028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Coaching Definition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62760" y="1082565"/>
            <a:ext cx="11403778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a key element for encouraging growth and development.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has a clearly defined strategic intent – to develop the individual’s ability to perform in an effective, empowered manner while performing the work of the organization.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helping others to identify their own attributes and to understand their behavioral strengths and developmental needs.  All through their efforts to help, coaches share their own experience and ideas openly.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usually more generative than remedial.  It is a way of communicating, a way of doing business in the process of the work environment.  In that sense,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not an “event”.  It is practiced as part of the work and communication process, responding to issues as they present themselves and integrating development with getting the job done right.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concerned with building capacity and helping people to solve the problems at hand.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www.perrone-ambrose.com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0"/>
            <a:ext cx="2171700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3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77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12" y="1166957"/>
            <a:ext cx="7090098" cy="5073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AAF-2414-45DF-8C74-78AF67604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542"/>
            <a:ext cx="397493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634" y="120869"/>
            <a:ext cx="5875283" cy="16002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Desired Outcomes for Todays Session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9186" y="1721068"/>
            <a:ext cx="5644056" cy="483738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Introduction to Coaching for Leaders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Connect the concept/belief that “coaching” is key to new learning and 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key definitions and link to Family Success Center Culture and Practice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Introduction to and beginning foundation practice of Coaching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Connect Coaching skills to Self-Directed learning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F4D8A-24AA-4915-AA6E-CC3466C0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58" y="6558455"/>
            <a:ext cx="696600" cy="2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1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1268</Words>
  <Application>Microsoft Office PowerPoint</Application>
  <PresentationFormat>Widescreen</PresentationFormat>
  <Paragraphs>324</Paragraphs>
  <Slides>45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Berlin Sans FB</vt:lpstr>
      <vt:lpstr>Bodoni MT Black</vt:lpstr>
      <vt:lpstr>Calibri</vt:lpstr>
      <vt:lpstr>Corbel</vt:lpstr>
      <vt:lpstr>Office Theme</vt:lpstr>
      <vt:lpstr>Coaching for Leaders  NJ Family Success Centers’ Kick off</vt:lpstr>
      <vt:lpstr>Welcome______________________________</vt:lpstr>
      <vt:lpstr>Project Purpose</vt:lpstr>
      <vt:lpstr>Project Objectives</vt:lpstr>
      <vt:lpstr>Project Timeline______________________</vt:lpstr>
      <vt:lpstr>Future Design</vt:lpstr>
      <vt:lpstr> Coaching Definition </vt:lpstr>
      <vt:lpstr>PowerPoint Presentation</vt:lpstr>
      <vt:lpstr>Desired Outcomes for Todays Session</vt:lpstr>
      <vt:lpstr>PowerPoint Presentation</vt:lpstr>
      <vt:lpstr>Ideal Learning Zone____________________</vt:lpstr>
      <vt:lpstr>______Training …versus… learning_____</vt:lpstr>
      <vt:lpstr>World cafe</vt:lpstr>
      <vt:lpstr>Break</vt:lpstr>
      <vt:lpstr>Why Ask </vt:lpstr>
      <vt:lpstr>What Benefits Come From Asking Great Questions ?</vt:lpstr>
      <vt:lpstr>If You want to change Results  Change the Questions                                                           - unknown </vt:lpstr>
      <vt:lpstr>The Power of Great Questions  </vt:lpstr>
      <vt:lpstr>Why ask appreciative questions?</vt:lpstr>
      <vt:lpstr>Top 10 Asking Mistakes  &amp; Successful Solutions </vt:lpstr>
      <vt:lpstr>1. Closed Questions</vt:lpstr>
      <vt:lpstr>2. Solution-Oriented Questions</vt:lpstr>
      <vt:lpstr>3. Seeking the “one true question” </vt:lpstr>
      <vt:lpstr>4. Rambling Question</vt:lpstr>
      <vt:lpstr>5. Interpretive Questions </vt:lpstr>
      <vt:lpstr>6. Rhetorical Questions</vt:lpstr>
      <vt:lpstr>7. Leading Questions</vt:lpstr>
      <vt:lpstr>8.Neglecting to Interrupt</vt:lpstr>
      <vt:lpstr>9 Interrupting </vt:lpstr>
      <vt:lpstr>10. Why Questions </vt:lpstr>
      <vt:lpstr>ThE power of  Great Questions  </vt:lpstr>
      <vt:lpstr>Lunch </vt:lpstr>
      <vt:lpstr>Introduction to the Coaching Compass </vt:lpstr>
      <vt:lpstr>Guidepost  &amp; Strategy Questions </vt:lpstr>
      <vt:lpstr>Coaching Compass  Practice </vt:lpstr>
      <vt:lpstr>Seek the Issue</vt:lpstr>
      <vt:lpstr>Clarify Thinking </vt:lpstr>
      <vt:lpstr>Contribute</vt:lpstr>
      <vt:lpstr>Push for action</vt:lpstr>
      <vt:lpstr>Coaching Demonstration </vt:lpstr>
      <vt:lpstr>Break </vt:lpstr>
      <vt:lpstr>PowerPoint Presentation</vt:lpstr>
      <vt:lpstr>Self-Directed Work </vt:lpstr>
      <vt:lpstr>Desired Outcomes for Todays Session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2019-02-05T18:01:18Z</dcterms:created>
  <dcterms:modified xsi:type="dcterms:W3CDTF">2019-10-10T17:39:04Z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